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Lst>
  <p:notesMasterIdLst>
    <p:notesMasterId r:id="rId16"/>
  </p:notesMasterIdLst>
  <p:handoutMasterIdLst>
    <p:handoutMasterId r:id="rId17"/>
  </p:handoutMasterIdLst>
  <p:sldIdLst>
    <p:sldId id="256" r:id="rId2"/>
    <p:sldId id="519" r:id="rId3"/>
    <p:sldId id="535" r:id="rId4"/>
    <p:sldId id="536" r:id="rId5"/>
    <p:sldId id="537" r:id="rId6"/>
    <p:sldId id="521" r:id="rId7"/>
    <p:sldId id="525" r:id="rId8"/>
    <p:sldId id="534" r:id="rId9"/>
    <p:sldId id="539" r:id="rId10"/>
    <p:sldId id="540" r:id="rId11"/>
    <p:sldId id="541" r:id="rId12"/>
    <p:sldId id="542" r:id="rId13"/>
    <p:sldId id="543" r:id="rId14"/>
    <p:sldId id="544"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5041" autoAdjust="0"/>
  </p:normalViewPr>
  <p:slideViewPr>
    <p:cSldViewPr snapToGrid="0">
      <p:cViewPr varScale="1">
        <p:scale>
          <a:sx n="97" d="100"/>
          <a:sy n="97" d="100"/>
        </p:scale>
        <p:origin x="1074" y="72"/>
      </p:cViewPr>
      <p:guideLst>
        <p:guide orient="horz" pos="2160"/>
        <p:guide pos="3840"/>
      </p:guideLst>
    </p:cSldViewPr>
  </p:slideViewPr>
  <p:notesTextViewPr>
    <p:cViewPr>
      <p:scale>
        <a:sx n="1" d="1"/>
        <a:sy n="1" d="1"/>
      </p:scale>
      <p:origin x="0" y="0"/>
    </p:cViewPr>
  </p:notesTextViewPr>
  <p:notesViewPr>
    <p:cSldViewPr snapToGrid="0">
      <p:cViewPr varScale="1">
        <p:scale>
          <a:sx n="72" d="100"/>
          <a:sy n="72" d="100"/>
        </p:scale>
        <p:origin x="2712" y="5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oda ." userId="6597f0e1a55b5388" providerId="LiveId" clId="{329916F5-7EB3-4178-9E1B-0F8D7C4F31D2}"/>
    <pc:docChg chg="undo redo custSel addSld delSld modSld">
      <pc:chgData name="Noda ." userId="6597f0e1a55b5388" providerId="LiveId" clId="{329916F5-7EB3-4178-9E1B-0F8D7C4F31D2}" dt="2022-07-12T05:51:58.468" v="1208"/>
      <pc:docMkLst>
        <pc:docMk/>
      </pc:docMkLst>
      <pc:sldChg chg="addSp delSp modSp new mod modClrScheme chgLayout">
        <pc:chgData name="Noda ." userId="6597f0e1a55b5388" providerId="LiveId" clId="{329916F5-7EB3-4178-9E1B-0F8D7C4F31D2}" dt="2022-07-11T07:45:18.564" v="66"/>
        <pc:sldMkLst>
          <pc:docMk/>
          <pc:sldMk cId="973747175" sldId="256"/>
        </pc:sldMkLst>
        <pc:spChg chg="del mod ord">
          <ac:chgData name="Noda ." userId="6597f0e1a55b5388" providerId="LiveId" clId="{329916F5-7EB3-4178-9E1B-0F8D7C4F31D2}" dt="2022-07-11T07:35:18.190" v="2" actId="700"/>
          <ac:spMkLst>
            <pc:docMk/>
            <pc:sldMk cId="973747175" sldId="256"/>
            <ac:spMk id="2" creationId="{ECDE0399-F763-46B7-952B-C809E075AE41}"/>
          </ac:spMkLst>
        </pc:spChg>
        <pc:spChg chg="del mod ord">
          <ac:chgData name="Noda ." userId="6597f0e1a55b5388" providerId="LiveId" clId="{329916F5-7EB3-4178-9E1B-0F8D7C4F31D2}" dt="2022-07-11T07:35:18.190" v="2" actId="700"/>
          <ac:spMkLst>
            <pc:docMk/>
            <pc:sldMk cId="973747175" sldId="256"/>
            <ac:spMk id="3" creationId="{A88265D1-7DBD-4BDA-8DB4-5EF0D60E22EA}"/>
          </ac:spMkLst>
        </pc:spChg>
        <pc:spChg chg="add del mod ord">
          <ac:chgData name="Noda ." userId="6597f0e1a55b5388" providerId="LiveId" clId="{329916F5-7EB3-4178-9E1B-0F8D7C4F31D2}" dt="2022-07-11T07:35:19.760" v="3" actId="6264"/>
          <ac:spMkLst>
            <pc:docMk/>
            <pc:sldMk cId="973747175" sldId="256"/>
            <ac:spMk id="4" creationId="{79DC1861-B160-4C34-B529-CA39D17E5927}"/>
          </ac:spMkLst>
        </pc:spChg>
        <pc:spChg chg="add del mod ord">
          <ac:chgData name="Noda ." userId="6597f0e1a55b5388" providerId="LiveId" clId="{329916F5-7EB3-4178-9E1B-0F8D7C4F31D2}" dt="2022-07-11T07:35:19.760" v="3" actId="6264"/>
          <ac:spMkLst>
            <pc:docMk/>
            <pc:sldMk cId="973747175" sldId="256"/>
            <ac:spMk id="5" creationId="{62304841-7387-4B5B-B700-29C5AA40844B}"/>
          </ac:spMkLst>
        </pc:spChg>
        <pc:spChg chg="add del mod ord">
          <ac:chgData name="Noda ." userId="6597f0e1a55b5388" providerId="LiveId" clId="{329916F5-7EB3-4178-9E1B-0F8D7C4F31D2}" dt="2022-07-11T07:35:22.125" v="4" actId="700"/>
          <ac:spMkLst>
            <pc:docMk/>
            <pc:sldMk cId="973747175" sldId="256"/>
            <ac:spMk id="6" creationId="{264580B8-1D1A-4F3B-9B00-9A95E4CFBED5}"/>
          </ac:spMkLst>
        </pc:spChg>
        <pc:spChg chg="add del mod ord">
          <ac:chgData name="Noda ." userId="6597f0e1a55b5388" providerId="LiveId" clId="{329916F5-7EB3-4178-9E1B-0F8D7C4F31D2}" dt="2022-07-11T07:35:22.125" v="4" actId="700"/>
          <ac:spMkLst>
            <pc:docMk/>
            <pc:sldMk cId="973747175" sldId="256"/>
            <ac:spMk id="7" creationId="{7AC92BFD-36F5-4DAD-B902-BAD6CDE303B3}"/>
          </ac:spMkLst>
        </pc:spChg>
        <pc:spChg chg="add del mod ord">
          <ac:chgData name="Noda ." userId="6597f0e1a55b5388" providerId="LiveId" clId="{329916F5-7EB3-4178-9E1B-0F8D7C4F31D2}" dt="2022-07-11T07:35:26.101" v="5" actId="478"/>
          <ac:spMkLst>
            <pc:docMk/>
            <pc:sldMk cId="973747175" sldId="256"/>
            <ac:spMk id="8" creationId="{241FD751-933F-44BA-832C-55372EE9EDD7}"/>
          </ac:spMkLst>
        </pc:spChg>
        <pc:spChg chg="add del mod ord">
          <ac:chgData name="Noda ." userId="6597f0e1a55b5388" providerId="LiveId" clId="{329916F5-7EB3-4178-9E1B-0F8D7C4F31D2}" dt="2022-07-11T07:35:26.101" v="5" actId="478"/>
          <ac:spMkLst>
            <pc:docMk/>
            <pc:sldMk cId="973747175" sldId="256"/>
            <ac:spMk id="9" creationId="{968EE29C-841F-4319-A9E2-A3AAC659BFA9}"/>
          </ac:spMkLst>
        </pc:spChg>
        <pc:spChg chg="add del">
          <ac:chgData name="Noda ." userId="6597f0e1a55b5388" providerId="LiveId" clId="{329916F5-7EB3-4178-9E1B-0F8D7C4F31D2}" dt="2022-07-11T07:35:35.824" v="7" actId="22"/>
          <ac:spMkLst>
            <pc:docMk/>
            <pc:sldMk cId="973747175" sldId="256"/>
            <ac:spMk id="11" creationId="{292EDE8F-BA1A-4DC3-A4A6-5A3F48270451}"/>
          </ac:spMkLst>
        </pc:spChg>
        <pc:spChg chg="add mod">
          <ac:chgData name="Noda ." userId="6597f0e1a55b5388" providerId="LiveId" clId="{329916F5-7EB3-4178-9E1B-0F8D7C4F31D2}" dt="2022-07-11T07:35:50.222" v="9"/>
          <ac:spMkLst>
            <pc:docMk/>
            <pc:sldMk cId="973747175" sldId="256"/>
            <ac:spMk id="12" creationId="{EED049F1-3447-4D00-8F17-29AE79525898}"/>
          </ac:spMkLst>
        </pc:spChg>
        <pc:spChg chg="add mod">
          <ac:chgData name="Noda ." userId="6597f0e1a55b5388" providerId="LiveId" clId="{329916F5-7EB3-4178-9E1B-0F8D7C4F31D2}" dt="2022-07-11T07:45:18.564" v="66"/>
          <ac:spMkLst>
            <pc:docMk/>
            <pc:sldMk cId="973747175" sldId="256"/>
            <ac:spMk id="13" creationId="{940D9E73-8AEF-42D6-8332-6873E6ADAF05}"/>
          </ac:spMkLst>
        </pc:spChg>
      </pc:sldChg>
      <pc:sldChg chg="addSp delSp modSp new del mod">
        <pc:chgData name="Noda ." userId="6597f0e1a55b5388" providerId="LiveId" clId="{329916F5-7EB3-4178-9E1B-0F8D7C4F31D2}" dt="2022-07-11T07:51:53.208" v="70" actId="47"/>
        <pc:sldMkLst>
          <pc:docMk/>
          <pc:sldMk cId="1899687301" sldId="257"/>
        </pc:sldMkLst>
        <pc:spChg chg="del">
          <ac:chgData name="Noda ." userId="6597f0e1a55b5388" providerId="LiveId" clId="{329916F5-7EB3-4178-9E1B-0F8D7C4F31D2}" dt="2022-07-11T07:51:36.688" v="68" actId="478"/>
          <ac:spMkLst>
            <pc:docMk/>
            <pc:sldMk cId="1899687301" sldId="257"/>
            <ac:spMk id="3" creationId="{7D15BAE9-31E9-4BAD-84E3-FB34CC244471}"/>
          </ac:spMkLst>
        </pc:spChg>
        <pc:spChg chg="add mod">
          <ac:chgData name="Noda ." userId="6597f0e1a55b5388" providerId="LiveId" clId="{329916F5-7EB3-4178-9E1B-0F8D7C4F31D2}" dt="2022-07-11T07:51:36.923" v="69"/>
          <ac:spMkLst>
            <pc:docMk/>
            <pc:sldMk cId="1899687301" sldId="257"/>
            <ac:spMk id="4" creationId="{D48CC3E1-DC9C-437F-8168-B3065849157B}"/>
          </ac:spMkLst>
        </pc:spChg>
      </pc:sldChg>
      <pc:sldChg chg="addSp modSp add mod modNotesTx">
        <pc:chgData name="Noda ." userId="6597f0e1a55b5388" providerId="LiveId" clId="{329916F5-7EB3-4178-9E1B-0F8D7C4F31D2}" dt="2022-07-12T02:33:55.916" v="837"/>
        <pc:sldMkLst>
          <pc:docMk/>
          <pc:sldMk cId="1304532741" sldId="519"/>
        </pc:sldMkLst>
        <pc:spChg chg="mod">
          <ac:chgData name="Noda ." userId="6597f0e1a55b5388" providerId="LiveId" clId="{329916F5-7EB3-4178-9E1B-0F8D7C4F31D2}" dt="2022-07-11T11:44:46.876" v="269" actId="20577"/>
          <ac:spMkLst>
            <pc:docMk/>
            <pc:sldMk cId="1304532741" sldId="519"/>
            <ac:spMk id="3" creationId="{00000000-0000-0000-0000-000000000000}"/>
          </ac:spMkLst>
        </pc:spChg>
        <pc:picChg chg="add mod">
          <ac:chgData name="Noda ." userId="6597f0e1a55b5388" providerId="LiveId" clId="{329916F5-7EB3-4178-9E1B-0F8D7C4F31D2}" dt="2022-07-11T11:42:09.014" v="267" actId="1076"/>
          <ac:picMkLst>
            <pc:docMk/>
            <pc:sldMk cId="1304532741" sldId="519"/>
            <ac:picMk id="5" creationId="{F749C758-C9FA-4F39-89AB-BFEEA02433BA}"/>
          </ac:picMkLst>
        </pc:picChg>
      </pc:sldChg>
      <pc:sldChg chg="addSp delSp modSp add mod addAnim delAnim modAnim modNotesTx">
        <pc:chgData name="Noda ." userId="6597f0e1a55b5388" providerId="LiveId" clId="{329916F5-7EB3-4178-9E1B-0F8D7C4F31D2}" dt="2022-07-12T05:51:58.468" v="1208"/>
        <pc:sldMkLst>
          <pc:docMk/>
          <pc:sldMk cId="1557320873" sldId="521"/>
        </pc:sldMkLst>
        <pc:spChg chg="mod">
          <ac:chgData name="Noda ." userId="6597f0e1a55b5388" providerId="LiveId" clId="{329916F5-7EB3-4178-9E1B-0F8D7C4F31D2}" dt="2022-07-11T13:39:29.489" v="639" actId="20577"/>
          <ac:spMkLst>
            <pc:docMk/>
            <pc:sldMk cId="1557320873" sldId="521"/>
            <ac:spMk id="3" creationId="{00000000-0000-0000-0000-000000000000}"/>
          </ac:spMkLst>
        </pc:spChg>
        <pc:picChg chg="add del">
          <ac:chgData name="Noda ." userId="6597f0e1a55b5388" providerId="LiveId" clId="{329916F5-7EB3-4178-9E1B-0F8D7C4F31D2}" dt="2022-07-11T12:38:57.697" v="597" actId="478"/>
          <ac:picMkLst>
            <pc:docMk/>
            <pc:sldMk cId="1557320873" sldId="521"/>
            <ac:picMk id="5" creationId="{1A794D4F-EDBC-4151-94B1-F4F086D200CF}"/>
          </ac:picMkLst>
        </pc:picChg>
        <pc:picChg chg="add del mod">
          <ac:chgData name="Noda ." userId="6597f0e1a55b5388" providerId="LiveId" clId="{329916F5-7EB3-4178-9E1B-0F8D7C4F31D2}" dt="2022-07-11T12:38:57.437" v="596" actId="478"/>
          <ac:picMkLst>
            <pc:docMk/>
            <pc:sldMk cId="1557320873" sldId="521"/>
            <ac:picMk id="6" creationId="{604214C8-E784-45DE-9ABB-E3CD6C27BD33}"/>
          </ac:picMkLst>
        </pc:picChg>
      </pc:sldChg>
      <pc:sldChg chg="addSp delSp modSp add mod modNotesTx">
        <pc:chgData name="Noda ." userId="6597f0e1a55b5388" providerId="LiveId" clId="{329916F5-7EB3-4178-9E1B-0F8D7C4F31D2}" dt="2022-07-12T02:44:59.660" v="875"/>
        <pc:sldMkLst>
          <pc:docMk/>
          <pc:sldMk cId="543988160" sldId="525"/>
        </pc:sldMkLst>
        <pc:spChg chg="mod">
          <ac:chgData name="Noda ." userId="6597f0e1a55b5388" providerId="LiveId" clId="{329916F5-7EB3-4178-9E1B-0F8D7C4F31D2}" dt="2022-07-11T13:38:50.302" v="635"/>
          <ac:spMkLst>
            <pc:docMk/>
            <pc:sldMk cId="543988160" sldId="525"/>
            <ac:spMk id="3" creationId="{00000000-0000-0000-0000-000000000000}"/>
          </ac:spMkLst>
        </pc:spChg>
        <pc:spChg chg="mod">
          <ac:chgData name="Noda ." userId="6597f0e1a55b5388" providerId="LiveId" clId="{329916F5-7EB3-4178-9E1B-0F8D7C4F31D2}" dt="2022-07-11T13:43:19.471" v="676" actId="20577"/>
          <ac:spMkLst>
            <pc:docMk/>
            <pc:sldMk cId="543988160" sldId="525"/>
            <ac:spMk id="4" creationId="{00000000-0000-0000-0000-000000000000}"/>
          </ac:spMkLst>
        </pc:spChg>
        <pc:picChg chg="add mod ord">
          <ac:chgData name="Noda ." userId="6597f0e1a55b5388" providerId="LiveId" clId="{329916F5-7EB3-4178-9E1B-0F8D7C4F31D2}" dt="2022-07-11T13:41:57.677" v="663" actId="1076"/>
          <ac:picMkLst>
            <pc:docMk/>
            <pc:sldMk cId="543988160" sldId="525"/>
            <ac:picMk id="5" creationId="{31E356BE-2A3F-42AF-90A4-F374B915861F}"/>
          </ac:picMkLst>
        </pc:picChg>
        <pc:picChg chg="del">
          <ac:chgData name="Noda ." userId="6597f0e1a55b5388" providerId="LiveId" clId="{329916F5-7EB3-4178-9E1B-0F8D7C4F31D2}" dt="2022-07-11T13:21:50.593" v="598" actId="478"/>
          <ac:picMkLst>
            <pc:docMk/>
            <pc:sldMk cId="543988160" sldId="525"/>
            <ac:picMk id="6" creationId="{A76C4487-D52F-433F-AFA8-82EA52FD00AE}"/>
          </ac:picMkLst>
        </pc:picChg>
        <pc:picChg chg="add mod">
          <ac:chgData name="Noda ." userId="6597f0e1a55b5388" providerId="LiveId" clId="{329916F5-7EB3-4178-9E1B-0F8D7C4F31D2}" dt="2022-07-11T13:41:59.133" v="664" actId="1076"/>
          <ac:picMkLst>
            <pc:docMk/>
            <pc:sldMk cId="543988160" sldId="525"/>
            <ac:picMk id="8" creationId="{E608AFBC-BEC4-4358-B1EC-DDB72B7AFA5C}"/>
          </ac:picMkLst>
        </pc:picChg>
      </pc:sldChg>
      <pc:sldChg chg="modSp add del mod">
        <pc:chgData name="Noda ." userId="6597f0e1a55b5388" providerId="LiveId" clId="{329916F5-7EB3-4178-9E1B-0F8D7C4F31D2}" dt="2022-07-11T13:49:21.856" v="677" actId="2696"/>
        <pc:sldMkLst>
          <pc:docMk/>
          <pc:sldMk cId="3169599447" sldId="526"/>
        </pc:sldMkLst>
        <pc:spChg chg="mod">
          <ac:chgData name="Noda ." userId="6597f0e1a55b5388" providerId="LiveId" clId="{329916F5-7EB3-4178-9E1B-0F8D7C4F31D2}" dt="2022-07-11T07:56:07.482" v="96" actId="207"/>
          <ac:spMkLst>
            <pc:docMk/>
            <pc:sldMk cId="3169599447" sldId="526"/>
            <ac:spMk id="3" creationId="{00000000-0000-0000-0000-000000000000}"/>
          </ac:spMkLst>
        </pc:spChg>
      </pc:sldChg>
      <pc:sldChg chg="addSp delSp modSp add mod modNotesTx">
        <pc:chgData name="Noda ." userId="6597f0e1a55b5388" providerId="LiveId" clId="{329916F5-7EB3-4178-9E1B-0F8D7C4F31D2}" dt="2022-07-12T02:54:52.972" v="976" actId="20577"/>
        <pc:sldMkLst>
          <pc:docMk/>
          <pc:sldMk cId="1648133335" sldId="534"/>
        </pc:sldMkLst>
        <pc:spChg chg="add del mod">
          <ac:chgData name="Noda ." userId="6597f0e1a55b5388" providerId="LiveId" clId="{329916F5-7EB3-4178-9E1B-0F8D7C4F31D2}" dt="2022-07-11T13:56:44.690" v="696"/>
          <ac:spMkLst>
            <pc:docMk/>
            <pc:sldMk cId="1648133335" sldId="534"/>
            <ac:spMk id="3" creationId="{00000000-0000-0000-0000-000000000000}"/>
          </ac:spMkLst>
        </pc:spChg>
        <pc:picChg chg="add del">
          <ac:chgData name="Noda ." userId="6597f0e1a55b5388" providerId="LiveId" clId="{329916F5-7EB3-4178-9E1B-0F8D7C4F31D2}" dt="2022-07-11T13:55:12.049" v="694" actId="478"/>
          <ac:picMkLst>
            <pc:docMk/>
            <pc:sldMk cId="1648133335" sldId="534"/>
            <ac:picMk id="5" creationId="{A7C88FF0-29AE-45B0-A68F-26140C5E37DB}"/>
          </ac:picMkLst>
        </pc:picChg>
        <pc:picChg chg="add del">
          <ac:chgData name="Noda ." userId="6597f0e1a55b5388" providerId="LiveId" clId="{329916F5-7EB3-4178-9E1B-0F8D7C4F31D2}" dt="2022-07-11T13:55:12.049" v="694" actId="478"/>
          <ac:picMkLst>
            <pc:docMk/>
            <pc:sldMk cId="1648133335" sldId="534"/>
            <ac:picMk id="8" creationId="{70622FBF-D65E-4136-86A1-9CC0A8E4DFAD}"/>
          </ac:picMkLst>
        </pc:picChg>
      </pc:sldChg>
      <pc:sldChg chg="modSp add mod modNotesTx">
        <pc:chgData name="Noda ." userId="6597f0e1a55b5388" providerId="LiveId" clId="{329916F5-7EB3-4178-9E1B-0F8D7C4F31D2}" dt="2022-07-12T02:35:24.561" v="855" actId="20577"/>
        <pc:sldMkLst>
          <pc:docMk/>
          <pc:sldMk cId="4257308028" sldId="535"/>
        </pc:sldMkLst>
        <pc:spChg chg="mod">
          <ac:chgData name="Noda ." userId="6597f0e1a55b5388" providerId="LiveId" clId="{329916F5-7EB3-4178-9E1B-0F8D7C4F31D2}" dt="2022-07-11T11:47:59.299" v="315" actId="6549"/>
          <ac:spMkLst>
            <pc:docMk/>
            <pc:sldMk cId="4257308028" sldId="535"/>
            <ac:spMk id="3" creationId="{00000000-0000-0000-0000-000000000000}"/>
          </ac:spMkLst>
        </pc:spChg>
      </pc:sldChg>
      <pc:sldChg chg="addSp delSp modSp add mod modNotesTx">
        <pc:chgData name="Noda ." userId="6597f0e1a55b5388" providerId="LiveId" clId="{329916F5-7EB3-4178-9E1B-0F8D7C4F31D2}" dt="2022-07-12T05:48:40.272" v="1203" actId="1076"/>
        <pc:sldMkLst>
          <pc:docMk/>
          <pc:sldMk cId="2838569463" sldId="536"/>
        </pc:sldMkLst>
        <pc:spChg chg="mod">
          <ac:chgData name="Noda ." userId="6597f0e1a55b5388" providerId="LiveId" clId="{329916F5-7EB3-4178-9E1B-0F8D7C4F31D2}" dt="2022-07-12T05:48:40.272" v="1203" actId="1076"/>
          <ac:spMkLst>
            <pc:docMk/>
            <pc:sldMk cId="2838569463" sldId="536"/>
            <ac:spMk id="3" creationId="{00000000-0000-0000-0000-000000000000}"/>
          </ac:spMkLst>
        </pc:spChg>
        <pc:spChg chg="mod">
          <ac:chgData name="Noda ." userId="6597f0e1a55b5388" providerId="LiveId" clId="{329916F5-7EB3-4178-9E1B-0F8D7C4F31D2}" dt="2022-07-11T13:54:16.835" v="683"/>
          <ac:spMkLst>
            <pc:docMk/>
            <pc:sldMk cId="2838569463" sldId="536"/>
            <ac:spMk id="4" creationId="{00000000-0000-0000-0000-000000000000}"/>
          </ac:spMkLst>
        </pc:spChg>
        <pc:picChg chg="del">
          <ac:chgData name="Noda ." userId="6597f0e1a55b5388" providerId="LiveId" clId="{329916F5-7EB3-4178-9E1B-0F8D7C4F31D2}" dt="2022-07-11T12:06:10.360" v="323" actId="478"/>
          <ac:picMkLst>
            <pc:docMk/>
            <pc:sldMk cId="2838569463" sldId="536"/>
            <ac:picMk id="5" creationId="{F749C758-C9FA-4F39-89AB-BFEEA02433BA}"/>
          </ac:picMkLst>
        </pc:picChg>
        <pc:picChg chg="add mod">
          <ac:chgData name="Noda ." userId="6597f0e1a55b5388" providerId="LiveId" clId="{329916F5-7EB3-4178-9E1B-0F8D7C4F31D2}" dt="2022-07-11T12:08:25.854" v="353" actId="1076"/>
          <ac:picMkLst>
            <pc:docMk/>
            <pc:sldMk cId="2838569463" sldId="536"/>
            <ac:picMk id="1026" creationId="{F6B50286-C6EE-40E3-AD9D-FC57507FA8C6}"/>
          </ac:picMkLst>
        </pc:picChg>
        <pc:picChg chg="add mod">
          <ac:chgData name="Noda ." userId="6597f0e1a55b5388" providerId="LiveId" clId="{329916F5-7EB3-4178-9E1B-0F8D7C4F31D2}" dt="2022-07-11T12:08:54.676" v="381" actId="1038"/>
          <ac:picMkLst>
            <pc:docMk/>
            <pc:sldMk cId="2838569463" sldId="536"/>
            <ac:picMk id="1028" creationId="{78154B22-6D73-4F18-A76F-40DA35052A4C}"/>
          </ac:picMkLst>
        </pc:picChg>
      </pc:sldChg>
      <pc:sldChg chg="addSp delSp modSp add mod">
        <pc:chgData name="Noda ." userId="6597f0e1a55b5388" providerId="LiveId" clId="{329916F5-7EB3-4178-9E1B-0F8D7C4F31D2}" dt="2022-07-12T02:42:57.398" v="864" actId="1076"/>
        <pc:sldMkLst>
          <pc:docMk/>
          <pc:sldMk cId="277412636" sldId="537"/>
        </pc:sldMkLst>
        <pc:spChg chg="add del">
          <ac:chgData name="Noda ." userId="6597f0e1a55b5388" providerId="LiveId" clId="{329916F5-7EB3-4178-9E1B-0F8D7C4F31D2}" dt="2022-07-11T12:26:49.289" v="426" actId="478"/>
          <ac:spMkLst>
            <pc:docMk/>
            <pc:sldMk cId="277412636" sldId="537"/>
            <ac:spMk id="3" creationId="{00000000-0000-0000-0000-000000000000}"/>
          </ac:spMkLst>
        </pc:spChg>
        <pc:spChg chg="add del mod">
          <ac:chgData name="Noda ." userId="6597f0e1a55b5388" providerId="LiveId" clId="{329916F5-7EB3-4178-9E1B-0F8D7C4F31D2}" dt="2022-07-12T02:42:57.398" v="864" actId="1076"/>
          <ac:spMkLst>
            <pc:docMk/>
            <pc:sldMk cId="277412636" sldId="537"/>
            <ac:spMk id="4" creationId="{00000000-0000-0000-0000-000000000000}"/>
          </ac:spMkLst>
        </pc:spChg>
        <pc:spChg chg="add del mod">
          <ac:chgData name="Noda ." userId="6597f0e1a55b5388" providerId="LiveId" clId="{329916F5-7EB3-4178-9E1B-0F8D7C4F31D2}" dt="2022-07-11T12:26:47.313" v="424" actId="478"/>
          <ac:spMkLst>
            <pc:docMk/>
            <pc:sldMk cId="277412636" sldId="537"/>
            <ac:spMk id="5" creationId="{EC7FCB05-4090-4C1E-94A7-95A750CEB7FB}"/>
          </ac:spMkLst>
        </pc:spChg>
        <pc:spChg chg="add del mod">
          <ac:chgData name="Noda ." userId="6597f0e1a55b5388" providerId="LiveId" clId="{329916F5-7EB3-4178-9E1B-0F8D7C4F31D2}" dt="2022-07-11T12:26:29.186" v="411"/>
          <ac:spMkLst>
            <pc:docMk/>
            <pc:sldMk cId="277412636" sldId="537"/>
            <ac:spMk id="6" creationId="{C42F586D-9B44-41AD-97C9-F4A6E21A2FD4}"/>
          </ac:spMkLst>
        </pc:spChg>
        <pc:spChg chg="add del mod">
          <ac:chgData name="Noda ." userId="6597f0e1a55b5388" providerId="LiveId" clId="{329916F5-7EB3-4178-9E1B-0F8D7C4F31D2}" dt="2022-07-11T12:26:32.826" v="414"/>
          <ac:spMkLst>
            <pc:docMk/>
            <pc:sldMk cId="277412636" sldId="537"/>
            <ac:spMk id="7" creationId="{3565D20C-71FD-4E5C-A032-DFC769023D70}"/>
          </ac:spMkLst>
        </pc:spChg>
        <pc:spChg chg="add del mod">
          <ac:chgData name="Noda ." userId="6597f0e1a55b5388" providerId="LiveId" clId="{329916F5-7EB3-4178-9E1B-0F8D7C4F31D2}" dt="2022-07-11T12:26:36.649" v="417"/>
          <ac:spMkLst>
            <pc:docMk/>
            <pc:sldMk cId="277412636" sldId="537"/>
            <ac:spMk id="10" creationId="{64269AAC-DEBC-4CFB-B5F8-6F922898EFF0}"/>
          </ac:spMkLst>
        </pc:spChg>
        <pc:spChg chg="add del mod">
          <ac:chgData name="Noda ." userId="6597f0e1a55b5388" providerId="LiveId" clId="{329916F5-7EB3-4178-9E1B-0F8D7C4F31D2}" dt="2022-07-11T12:26:40.328" v="420"/>
          <ac:spMkLst>
            <pc:docMk/>
            <pc:sldMk cId="277412636" sldId="537"/>
            <ac:spMk id="11" creationId="{86D52422-597F-49D5-9ACE-3C32963650E3}"/>
          </ac:spMkLst>
        </pc:spChg>
        <pc:spChg chg="add mod">
          <ac:chgData name="Noda ." userId="6597f0e1a55b5388" providerId="LiveId" clId="{329916F5-7EB3-4178-9E1B-0F8D7C4F31D2}" dt="2022-07-11T12:35:56.218" v="595" actId="20577"/>
          <ac:spMkLst>
            <pc:docMk/>
            <pc:sldMk cId="277412636" sldId="537"/>
            <ac:spMk id="19" creationId="{8FC90205-B3C3-4BA7-9B38-A24A76C799C4}"/>
          </ac:spMkLst>
        </pc:spChg>
        <pc:picChg chg="add del">
          <ac:chgData name="Noda ." userId="6597f0e1a55b5388" providerId="LiveId" clId="{329916F5-7EB3-4178-9E1B-0F8D7C4F31D2}" dt="2022-07-11T12:27:07.595" v="429" actId="22"/>
          <ac:picMkLst>
            <pc:docMk/>
            <pc:sldMk cId="277412636" sldId="537"/>
            <ac:picMk id="9" creationId="{C88B8804-4A9B-4924-9A54-C10144B2A636}"/>
          </ac:picMkLst>
        </pc:picChg>
        <pc:picChg chg="add mod">
          <ac:chgData name="Noda ." userId="6597f0e1a55b5388" providerId="LiveId" clId="{329916F5-7EB3-4178-9E1B-0F8D7C4F31D2}" dt="2022-07-11T12:28:31.496" v="497" actId="1038"/>
          <ac:picMkLst>
            <pc:docMk/>
            <pc:sldMk cId="277412636" sldId="537"/>
            <ac:picMk id="13" creationId="{9515FBC4-3AD2-4991-BA2A-2DB8C4AF9C8E}"/>
          </ac:picMkLst>
        </pc:picChg>
        <pc:picChg chg="add mod">
          <ac:chgData name="Noda ." userId="6597f0e1a55b5388" providerId="LiveId" clId="{329916F5-7EB3-4178-9E1B-0F8D7C4F31D2}" dt="2022-07-11T12:28:31.496" v="497" actId="1038"/>
          <ac:picMkLst>
            <pc:docMk/>
            <pc:sldMk cId="277412636" sldId="537"/>
            <ac:picMk id="15" creationId="{774C105E-33CA-4CB8-B064-9C4743121349}"/>
          </ac:picMkLst>
        </pc:picChg>
        <pc:picChg chg="del">
          <ac:chgData name="Noda ." userId="6597f0e1a55b5388" providerId="LiveId" clId="{329916F5-7EB3-4178-9E1B-0F8D7C4F31D2}" dt="2022-07-11T12:27:08.517" v="430" actId="478"/>
          <ac:picMkLst>
            <pc:docMk/>
            <pc:sldMk cId="277412636" sldId="537"/>
            <ac:picMk id="1026" creationId="{F6B50286-C6EE-40E3-AD9D-FC57507FA8C6}"/>
          </ac:picMkLst>
        </pc:picChg>
        <pc:picChg chg="del">
          <ac:chgData name="Noda ." userId="6597f0e1a55b5388" providerId="LiveId" clId="{329916F5-7EB3-4178-9E1B-0F8D7C4F31D2}" dt="2022-07-11T12:27:08.784" v="431" actId="478"/>
          <ac:picMkLst>
            <pc:docMk/>
            <pc:sldMk cId="277412636" sldId="537"/>
            <ac:picMk id="1028" creationId="{78154B22-6D73-4F18-A76F-40DA35052A4C}"/>
          </ac:picMkLst>
        </pc:picChg>
      </pc:sldChg>
      <pc:sldChg chg="delSp add del mod">
        <pc:chgData name="Noda ." userId="6597f0e1a55b5388" providerId="LiveId" clId="{329916F5-7EB3-4178-9E1B-0F8D7C4F31D2}" dt="2022-07-11T13:52:45.264" v="682" actId="2696"/>
        <pc:sldMkLst>
          <pc:docMk/>
          <pc:sldMk cId="2376574548" sldId="538"/>
        </pc:sldMkLst>
        <pc:picChg chg="del">
          <ac:chgData name="Noda ." userId="6597f0e1a55b5388" providerId="LiveId" clId="{329916F5-7EB3-4178-9E1B-0F8D7C4F31D2}" dt="2022-07-11T13:49:50.868" v="679" actId="478"/>
          <ac:picMkLst>
            <pc:docMk/>
            <pc:sldMk cId="2376574548" sldId="538"/>
            <ac:picMk id="5" creationId="{31E356BE-2A3F-42AF-90A4-F374B915861F}"/>
          </ac:picMkLst>
        </pc:picChg>
        <pc:picChg chg="del">
          <ac:chgData name="Noda ." userId="6597f0e1a55b5388" providerId="LiveId" clId="{329916F5-7EB3-4178-9E1B-0F8D7C4F31D2}" dt="2022-07-11T13:49:50.868" v="679" actId="478"/>
          <ac:picMkLst>
            <pc:docMk/>
            <pc:sldMk cId="2376574548" sldId="538"/>
            <ac:picMk id="8" creationId="{E608AFBC-BEC4-4358-B1EC-DDB72B7AFA5C}"/>
          </ac:picMkLst>
        </pc:picChg>
      </pc:sldChg>
      <pc:sldChg chg="modNotesTx">
        <pc:chgData name="Noda ." userId="6597f0e1a55b5388" providerId="LiveId" clId="{329916F5-7EB3-4178-9E1B-0F8D7C4F31D2}" dt="2022-07-12T03:08:57.895" v="1029" actId="20577"/>
        <pc:sldMkLst>
          <pc:docMk/>
          <pc:sldMk cId="1241073822" sldId="539"/>
        </pc:sldMkLst>
      </pc:sldChg>
      <pc:sldChg chg="add del">
        <pc:chgData name="Noda ." userId="6597f0e1a55b5388" providerId="LiveId" clId="{329916F5-7EB3-4178-9E1B-0F8D7C4F31D2}" dt="2022-07-11T13:49:55.435" v="681"/>
        <pc:sldMkLst>
          <pc:docMk/>
          <pc:sldMk cId="1458908814" sldId="539"/>
        </pc:sldMkLst>
      </pc:sldChg>
      <pc:sldChg chg="modNotesTx">
        <pc:chgData name="Noda ." userId="6597f0e1a55b5388" providerId="LiveId" clId="{329916F5-7EB3-4178-9E1B-0F8D7C4F31D2}" dt="2022-07-12T03:18:28.394" v="1048" actId="20577"/>
        <pc:sldMkLst>
          <pc:docMk/>
          <pc:sldMk cId="3383622987" sldId="540"/>
        </pc:sldMkLst>
      </pc:sldChg>
      <pc:sldChg chg="modNotesTx">
        <pc:chgData name="Noda ." userId="6597f0e1a55b5388" providerId="LiveId" clId="{329916F5-7EB3-4178-9E1B-0F8D7C4F31D2}" dt="2022-07-12T03:21:33.626" v="1072" actId="20577"/>
        <pc:sldMkLst>
          <pc:docMk/>
          <pc:sldMk cId="1840762911" sldId="541"/>
        </pc:sldMkLst>
      </pc:sldChg>
      <pc:sldChg chg="modSp mod modNotesTx">
        <pc:chgData name="Noda ." userId="6597f0e1a55b5388" providerId="LiveId" clId="{329916F5-7EB3-4178-9E1B-0F8D7C4F31D2}" dt="2022-07-12T03:29:51.779" v="1201" actId="20577"/>
        <pc:sldMkLst>
          <pc:docMk/>
          <pc:sldMk cId="2402478755" sldId="542"/>
        </pc:sldMkLst>
        <pc:spChg chg="mod">
          <ac:chgData name="Noda ." userId="6597f0e1a55b5388" providerId="LiveId" clId="{329916F5-7EB3-4178-9E1B-0F8D7C4F31D2}" dt="2022-07-12T03:29:51.779" v="1201" actId="20577"/>
          <ac:spMkLst>
            <pc:docMk/>
            <pc:sldMk cId="2402478755" sldId="542"/>
            <ac:spMk id="12" creationId="{BEDA7547-60F2-E97E-2648-B1683F89BFF0}"/>
          </ac:spMkLst>
        </pc:spChg>
      </pc:sldChg>
      <pc:sldMasterChg chg="addSldLayout">
        <pc:chgData name="Noda ." userId="6597f0e1a55b5388" providerId="LiveId" clId="{329916F5-7EB3-4178-9E1B-0F8D7C4F31D2}" dt="2022-07-11T07:34:53.933" v="0" actId="680"/>
        <pc:sldMasterMkLst>
          <pc:docMk/>
          <pc:sldMasterMk cId="2010597524" sldId="2147483648"/>
        </pc:sldMasterMkLst>
        <pc:sldLayoutChg chg="add">
          <pc:chgData name="Noda ." userId="6597f0e1a55b5388" providerId="LiveId" clId="{329916F5-7EB3-4178-9E1B-0F8D7C4F31D2}" dt="2022-07-11T07:34:53.933" v="0" actId="680"/>
          <pc:sldLayoutMkLst>
            <pc:docMk/>
            <pc:sldMasterMk cId="2010597524" sldId="2147483648"/>
            <pc:sldLayoutMk cId="3022667932" sldId="2147483649"/>
          </pc:sldLayoutMkLst>
        </pc:sldLayoutChg>
      </pc:sldMasterChg>
    </pc:docChg>
  </pc:docChgLst>
  <pc:docChgLst>
    <pc:chgData name="🐟 Noda" userId="6597f0e1a55b5388" providerId="LiveId" clId="{CD76A5DC-9C51-48F2-BA52-BFC0D8602694}"/>
    <pc:docChg chg="undo redo custSel addSld delSld modSld">
      <pc:chgData name="🐟 Noda" userId="6597f0e1a55b5388" providerId="LiveId" clId="{CD76A5DC-9C51-48F2-BA52-BFC0D8602694}" dt="2022-07-12T05:33:45.657" v="1336" actId="20577"/>
      <pc:docMkLst>
        <pc:docMk/>
      </pc:docMkLst>
      <pc:sldChg chg="modSp mod">
        <pc:chgData name="🐟 Noda" userId="6597f0e1a55b5388" providerId="LiveId" clId="{CD76A5DC-9C51-48F2-BA52-BFC0D8602694}" dt="2022-07-11T14:16:47.380" v="1" actId="20577"/>
        <pc:sldMkLst>
          <pc:docMk/>
          <pc:sldMk cId="973747175" sldId="256"/>
        </pc:sldMkLst>
        <pc:spChg chg="mod">
          <ac:chgData name="🐟 Noda" userId="6597f0e1a55b5388" providerId="LiveId" clId="{CD76A5DC-9C51-48F2-BA52-BFC0D8602694}" dt="2022-07-11T14:16:47.380" v="1" actId="20577"/>
          <ac:spMkLst>
            <pc:docMk/>
            <pc:sldMk cId="973747175" sldId="256"/>
            <ac:spMk id="13" creationId="{940D9E73-8AEF-42D6-8332-6873E6ADAF05}"/>
          </ac:spMkLst>
        </pc:spChg>
      </pc:sldChg>
      <pc:sldChg chg="modNotesTx">
        <pc:chgData name="🐟 Noda" userId="6597f0e1a55b5388" providerId="LiveId" clId="{CD76A5DC-9C51-48F2-BA52-BFC0D8602694}" dt="2022-07-12T05:33:45.657" v="1336" actId="20577"/>
        <pc:sldMkLst>
          <pc:docMk/>
          <pc:sldMk cId="1304532741" sldId="519"/>
        </pc:sldMkLst>
      </pc:sldChg>
      <pc:sldChg chg="modSp mod">
        <pc:chgData name="🐟 Noda" userId="6597f0e1a55b5388" providerId="LiveId" clId="{CD76A5DC-9C51-48F2-BA52-BFC0D8602694}" dt="2022-07-11T15:44:46.211" v="132" actId="20577"/>
        <pc:sldMkLst>
          <pc:docMk/>
          <pc:sldMk cId="1557320873" sldId="521"/>
        </pc:sldMkLst>
        <pc:spChg chg="mod">
          <ac:chgData name="🐟 Noda" userId="6597f0e1a55b5388" providerId="LiveId" clId="{CD76A5DC-9C51-48F2-BA52-BFC0D8602694}" dt="2022-07-11T15:44:46.211" v="132" actId="20577"/>
          <ac:spMkLst>
            <pc:docMk/>
            <pc:sldMk cId="1557320873" sldId="521"/>
            <ac:spMk id="3" creationId="{00000000-0000-0000-0000-000000000000}"/>
          </ac:spMkLst>
        </pc:spChg>
      </pc:sldChg>
      <pc:sldChg chg="addSp modSp mod">
        <pc:chgData name="🐟 Noda" userId="6597f0e1a55b5388" providerId="LiveId" clId="{CD76A5DC-9C51-48F2-BA52-BFC0D8602694}" dt="2022-07-11T15:46:35.447" v="171" actId="1076"/>
        <pc:sldMkLst>
          <pc:docMk/>
          <pc:sldMk cId="1648133335" sldId="534"/>
        </pc:sldMkLst>
        <pc:spChg chg="mod">
          <ac:chgData name="🐟 Noda" userId="6597f0e1a55b5388" providerId="LiveId" clId="{CD76A5DC-9C51-48F2-BA52-BFC0D8602694}" dt="2022-07-11T15:44:14.131" v="125"/>
          <ac:spMkLst>
            <pc:docMk/>
            <pc:sldMk cId="1648133335" sldId="534"/>
            <ac:spMk id="3" creationId="{00000000-0000-0000-0000-000000000000}"/>
          </ac:spMkLst>
        </pc:spChg>
        <pc:picChg chg="add mod ord">
          <ac:chgData name="🐟 Noda" userId="6597f0e1a55b5388" providerId="LiveId" clId="{CD76A5DC-9C51-48F2-BA52-BFC0D8602694}" dt="2022-07-11T15:46:35.447" v="171" actId="1076"/>
          <ac:picMkLst>
            <pc:docMk/>
            <pc:sldMk cId="1648133335" sldId="534"/>
            <ac:picMk id="5" creationId="{2D510ADD-C242-15B5-440A-BCA73A51664B}"/>
          </ac:picMkLst>
        </pc:picChg>
      </pc:sldChg>
      <pc:sldChg chg="addSp delSp modSp add del mod">
        <pc:chgData name="🐟 Noda" userId="6597f0e1a55b5388" providerId="LiveId" clId="{CD76A5DC-9C51-48F2-BA52-BFC0D8602694}" dt="2022-07-11T16:09:21.757" v="416" actId="2696"/>
        <pc:sldMkLst>
          <pc:docMk/>
          <pc:sldMk cId="354151645" sldId="538"/>
        </pc:sldMkLst>
        <pc:spChg chg="add mod">
          <ac:chgData name="🐟 Noda" userId="6597f0e1a55b5388" providerId="LiveId" clId="{CD76A5DC-9C51-48F2-BA52-BFC0D8602694}" dt="2022-07-11T15:56:52.576" v="201" actId="1076"/>
          <ac:spMkLst>
            <pc:docMk/>
            <pc:sldMk cId="354151645" sldId="538"/>
            <ac:spMk id="2" creationId="{6344B5F9-1396-29B6-D3B7-78569B39E6B4}"/>
          </ac:spMkLst>
        </pc:spChg>
        <pc:spChg chg="mod">
          <ac:chgData name="🐟 Noda" userId="6597f0e1a55b5388" providerId="LiveId" clId="{CD76A5DC-9C51-48F2-BA52-BFC0D8602694}" dt="2022-07-11T15:58:06.188" v="212" actId="14100"/>
          <ac:spMkLst>
            <pc:docMk/>
            <pc:sldMk cId="354151645" sldId="538"/>
            <ac:spMk id="3" creationId="{00000000-0000-0000-0000-000000000000}"/>
          </ac:spMkLst>
        </pc:spChg>
        <pc:spChg chg="add mod">
          <ac:chgData name="🐟 Noda" userId="6597f0e1a55b5388" providerId="LiveId" clId="{CD76A5DC-9C51-48F2-BA52-BFC0D8602694}" dt="2022-07-11T15:57:08.522" v="208" actId="20577"/>
          <ac:spMkLst>
            <pc:docMk/>
            <pc:sldMk cId="354151645" sldId="538"/>
            <ac:spMk id="7" creationId="{9579A76A-62F5-85EB-AECE-17E225BC21F2}"/>
          </ac:spMkLst>
        </pc:spChg>
        <pc:spChg chg="add mod">
          <ac:chgData name="🐟 Noda" userId="6597f0e1a55b5388" providerId="LiveId" clId="{CD76A5DC-9C51-48F2-BA52-BFC0D8602694}" dt="2022-07-11T15:58:35.162" v="228" actId="20577"/>
          <ac:spMkLst>
            <pc:docMk/>
            <pc:sldMk cId="354151645" sldId="538"/>
            <ac:spMk id="10" creationId="{2344BE80-3D86-433E-086D-A589553D1C6F}"/>
          </ac:spMkLst>
        </pc:spChg>
        <pc:picChg chg="add mod">
          <ac:chgData name="🐟 Noda" userId="6597f0e1a55b5388" providerId="LiveId" clId="{CD76A5DC-9C51-48F2-BA52-BFC0D8602694}" dt="2022-07-11T15:56:57.526" v="202" actId="1076"/>
          <ac:picMkLst>
            <pc:docMk/>
            <pc:sldMk cId="354151645" sldId="538"/>
            <ac:picMk id="6" creationId="{FD2D6B38-A86E-6FC1-354E-EB3BAC4F29A6}"/>
          </ac:picMkLst>
        </pc:picChg>
        <pc:picChg chg="add mod">
          <ac:chgData name="🐟 Noda" userId="6597f0e1a55b5388" providerId="LiveId" clId="{CD76A5DC-9C51-48F2-BA52-BFC0D8602694}" dt="2022-07-11T15:57:26.325" v="210" actId="1076"/>
          <ac:picMkLst>
            <pc:docMk/>
            <pc:sldMk cId="354151645" sldId="538"/>
            <ac:picMk id="9" creationId="{481E7D4F-03B5-6006-081D-B60374906FAF}"/>
          </ac:picMkLst>
        </pc:picChg>
        <pc:picChg chg="add mod">
          <ac:chgData name="🐟 Noda" userId="6597f0e1a55b5388" providerId="LiveId" clId="{CD76A5DC-9C51-48F2-BA52-BFC0D8602694}" dt="2022-07-11T16:01:35.700" v="235" actId="1035"/>
          <ac:picMkLst>
            <pc:docMk/>
            <pc:sldMk cId="354151645" sldId="538"/>
            <ac:picMk id="12" creationId="{CC8C84C1-4444-56FA-78EE-AD4F98C7FE92}"/>
          </ac:picMkLst>
        </pc:picChg>
        <pc:picChg chg="add mod">
          <ac:chgData name="🐟 Noda" userId="6597f0e1a55b5388" providerId="LiveId" clId="{CD76A5DC-9C51-48F2-BA52-BFC0D8602694}" dt="2022-07-11T16:01:55.112" v="237" actId="1076"/>
          <ac:picMkLst>
            <pc:docMk/>
            <pc:sldMk cId="354151645" sldId="538"/>
            <ac:picMk id="14" creationId="{DD213C56-5C3C-D4C0-0152-19551CD390B3}"/>
          </ac:picMkLst>
        </pc:picChg>
        <pc:picChg chg="add del">
          <ac:chgData name="🐟 Noda" userId="6597f0e1a55b5388" providerId="LiveId" clId="{CD76A5DC-9C51-48F2-BA52-BFC0D8602694}" dt="2022-07-11T16:03:15.083" v="239" actId="22"/>
          <ac:picMkLst>
            <pc:docMk/>
            <pc:sldMk cId="354151645" sldId="538"/>
            <ac:picMk id="16" creationId="{6017D565-AD37-0E94-09C0-47AA82A181D9}"/>
          </ac:picMkLst>
        </pc:picChg>
      </pc:sldChg>
      <pc:sldChg chg="addSp delSp modSp add mod">
        <pc:chgData name="🐟 Noda" userId="6597f0e1a55b5388" providerId="LiveId" clId="{CD76A5DC-9C51-48F2-BA52-BFC0D8602694}" dt="2022-07-11T17:25:27.075" v="1200" actId="1076"/>
        <pc:sldMkLst>
          <pc:docMk/>
          <pc:sldMk cId="1241073822" sldId="539"/>
        </pc:sldMkLst>
        <pc:spChg chg="mod">
          <ac:chgData name="🐟 Noda" userId="6597f0e1a55b5388" providerId="LiveId" clId="{CD76A5DC-9C51-48F2-BA52-BFC0D8602694}" dt="2022-07-11T16:40:08.873" v="465" actId="1038"/>
          <ac:spMkLst>
            <pc:docMk/>
            <pc:sldMk cId="1241073822" sldId="539"/>
            <ac:spMk id="2" creationId="{6344B5F9-1396-29B6-D3B7-78569B39E6B4}"/>
          </ac:spMkLst>
        </pc:spChg>
        <pc:spChg chg="mod">
          <ac:chgData name="🐟 Noda" userId="6597f0e1a55b5388" providerId="LiveId" clId="{CD76A5DC-9C51-48F2-BA52-BFC0D8602694}" dt="2022-07-11T16:39:56.319" v="439" actId="1038"/>
          <ac:spMkLst>
            <pc:docMk/>
            <pc:sldMk cId="1241073822" sldId="539"/>
            <ac:spMk id="3" creationId="{00000000-0000-0000-0000-000000000000}"/>
          </ac:spMkLst>
        </pc:spChg>
        <pc:spChg chg="mod">
          <ac:chgData name="🐟 Noda" userId="6597f0e1a55b5388" providerId="LiveId" clId="{CD76A5DC-9C51-48F2-BA52-BFC0D8602694}" dt="2022-07-11T17:25:27.075" v="1200" actId="1076"/>
          <ac:spMkLst>
            <pc:docMk/>
            <pc:sldMk cId="1241073822" sldId="539"/>
            <ac:spMk id="4" creationId="{00000000-0000-0000-0000-000000000000}"/>
          </ac:spMkLst>
        </pc:spChg>
        <pc:spChg chg="add mod">
          <ac:chgData name="🐟 Noda" userId="6597f0e1a55b5388" providerId="LiveId" clId="{CD76A5DC-9C51-48F2-BA52-BFC0D8602694}" dt="2022-07-11T16:40:08.873" v="465" actId="1038"/>
          <ac:spMkLst>
            <pc:docMk/>
            <pc:sldMk cId="1241073822" sldId="539"/>
            <ac:spMk id="5" creationId="{A591E47B-B3D5-78D7-92C7-F5D010FB61F9}"/>
          </ac:spMkLst>
        </pc:spChg>
        <pc:spChg chg="mod">
          <ac:chgData name="🐟 Noda" userId="6597f0e1a55b5388" providerId="LiveId" clId="{CD76A5DC-9C51-48F2-BA52-BFC0D8602694}" dt="2022-07-11T16:40:08.873" v="465" actId="1038"/>
          <ac:spMkLst>
            <pc:docMk/>
            <pc:sldMk cId="1241073822" sldId="539"/>
            <ac:spMk id="7" creationId="{9579A76A-62F5-85EB-AECE-17E225BC21F2}"/>
          </ac:spMkLst>
        </pc:spChg>
        <pc:spChg chg="mod">
          <ac:chgData name="🐟 Noda" userId="6597f0e1a55b5388" providerId="LiveId" clId="{CD76A5DC-9C51-48F2-BA52-BFC0D8602694}" dt="2022-07-11T16:39:56.319" v="439" actId="1038"/>
          <ac:spMkLst>
            <pc:docMk/>
            <pc:sldMk cId="1241073822" sldId="539"/>
            <ac:spMk id="10" creationId="{2344BE80-3D86-433E-086D-A589553D1C6F}"/>
          </ac:spMkLst>
        </pc:spChg>
        <pc:spChg chg="add mod">
          <ac:chgData name="🐟 Noda" userId="6597f0e1a55b5388" providerId="LiveId" clId="{CD76A5DC-9C51-48F2-BA52-BFC0D8602694}" dt="2022-07-11T16:40:08.873" v="465" actId="1038"/>
          <ac:spMkLst>
            <pc:docMk/>
            <pc:sldMk cId="1241073822" sldId="539"/>
            <ac:spMk id="13" creationId="{6E50E2EB-1761-E782-B27C-61F39D80020F}"/>
          </ac:spMkLst>
        </pc:spChg>
        <pc:spChg chg="add mod">
          <ac:chgData name="🐟 Noda" userId="6597f0e1a55b5388" providerId="LiveId" clId="{CD76A5DC-9C51-48F2-BA52-BFC0D8602694}" dt="2022-07-11T16:40:08.873" v="465" actId="1038"/>
          <ac:spMkLst>
            <pc:docMk/>
            <pc:sldMk cId="1241073822" sldId="539"/>
            <ac:spMk id="15" creationId="{C92E8C83-A60E-62E1-594E-DE9D3C7F4BCF}"/>
          </ac:spMkLst>
        </pc:spChg>
        <pc:spChg chg="add del mod">
          <ac:chgData name="🐟 Noda" userId="6597f0e1a55b5388" providerId="LiveId" clId="{CD76A5DC-9C51-48F2-BA52-BFC0D8602694}" dt="2022-07-11T16:39:32.345" v="430" actId="21"/>
          <ac:spMkLst>
            <pc:docMk/>
            <pc:sldMk cId="1241073822" sldId="539"/>
            <ac:spMk id="16" creationId="{B3AEC44D-37FA-FDD9-4CEE-341A570C7805}"/>
          </ac:spMkLst>
        </pc:spChg>
        <pc:spChg chg="add del mod">
          <ac:chgData name="🐟 Noda" userId="6597f0e1a55b5388" providerId="LiveId" clId="{CD76A5DC-9C51-48F2-BA52-BFC0D8602694}" dt="2022-07-11T16:39:32.345" v="430" actId="21"/>
          <ac:spMkLst>
            <pc:docMk/>
            <pc:sldMk cId="1241073822" sldId="539"/>
            <ac:spMk id="17" creationId="{0BCC732C-E75C-4C2A-6EEB-07AEAA358A0A}"/>
          </ac:spMkLst>
        </pc:spChg>
        <pc:spChg chg="add del mod">
          <ac:chgData name="🐟 Noda" userId="6597f0e1a55b5388" providerId="LiveId" clId="{CD76A5DC-9C51-48F2-BA52-BFC0D8602694}" dt="2022-07-11T16:39:32.345" v="430" actId="21"/>
          <ac:spMkLst>
            <pc:docMk/>
            <pc:sldMk cId="1241073822" sldId="539"/>
            <ac:spMk id="19" creationId="{763C479E-66B4-9A11-9DA1-C12901F79EB3}"/>
          </ac:spMkLst>
        </pc:spChg>
        <pc:spChg chg="add del mod">
          <ac:chgData name="🐟 Noda" userId="6597f0e1a55b5388" providerId="LiveId" clId="{CD76A5DC-9C51-48F2-BA52-BFC0D8602694}" dt="2022-07-11T16:39:32.345" v="430" actId="21"/>
          <ac:spMkLst>
            <pc:docMk/>
            <pc:sldMk cId="1241073822" sldId="539"/>
            <ac:spMk id="21" creationId="{E23EDDCF-4CD9-C225-A0C1-35D5044F28A9}"/>
          </ac:spMkLst>
        </pc:spChg>
        <pc:spChg chg="add del mod">
          <ac:chgData name="🐟 Noda" userId="6597f0e1a55b5388" providerId="LiveId" clId="{CD76A5DC-9C51-48F2-BA52-BFC0D8602694}" dt="2022-07-11T16:39:32.345" v="430" actId="21"/>
          <ac:spMkLst>
            <pc:docMk/>
            <pc:sldMk cId="1241073822" sldId="539"/>
            <ac:spMk id="24" creationId="{7452EB7F-28DE-386F-A8D0-0D3EA53BECA1}"/>
          </ac:spMkLst>
        </pc:spChg>
        <pc:spChg chg="add del mod">
          <ac:chgData name="🐟 Noda" userId="6597f0e1a55b5388" providerId="LiveId" clId="{CD76A5DC-9C51-48F2-BA52-BFC0D8602694}" dt="2022-07-11T16:39:32.345" v="430" actId="21"/>
          <ac:spMkLst>
            <pc:docMk/>
            <pc:sldMk cId="1241073822" sldId="539"/>
            <ac:spMk id="25" creationId="{6DE64B78-E5F1-62A9-D073-DD4103B1DEBA}"/>
          </ac:spMkLst>
        </pc:spChg>
        <pc:spChg chg="add del mod">
          <ac:chgData name="🐟 Noda" userId="6597f0e1a55b5388" providerId="LiveId" clId="{CD76A5DC-9C51-48F2-BA52-BFC0D8602694}" dt="2022-07-11T16:39:32.345" v="430" actId="21"/>
          <ac:spMkLst>
            <pc:docMk/>
            <pc:sldMk cId="1241073822" sldId="539"/>
            <ac:spMk id="26" creationId="{493B1A3D-480C-4B63-5B36-4305ABAAE7DE}"/>
          </ac:spMkLst>
        </pc:spChg>
        <pc:grpChg chg="add mod">
          <ac:chgData name="🐟 Noda" userId="6597f0e1a55b5388" providerId="LiveId" clId="{CD76A5DC-9C51-48F2-BA52-BFC0D8602694}" dt="2022-07-11T16:40:08.873" v="465" actId="1038"/>
          <ac:grpSpMkLst>
            <pc:docMk/>
            <pc:sldMk cId="1241073822" sldId="539"/>
            <ac:grpSpMk id="27" creationId="{768AB5E1-1FE8-B237-7356-A25C6C0019AF}"/>
          </ac:grpSpMkLst>
        </pc:grpChg>
        <pc:picChg chg="mod">
          <ac:chgData name="🐟 Noda" userId="6597f0e1a55b5388" providerId="LiveId" clId="{CD76A5DC-9C51-48F2-BA52-BFC0D8602694}" dt="2022-07-11T16:40:08.873" v="465" actId="1038"/>
          <ac:picMkLst>
            <pc:docMk/>
            <pc:sldMk cId="1241073822" sldId="539"/>
            <ac:picMk id="6" creationId="{FD2D6B38-A86E-6FC1-354E-EB3BAC4F29A6}"/>
          </ac:picMkLst>
        </pc:picChg>
        <pc:picChg chg="mod">
          <ac:chgData name="🐟 Noda" userId="6597f0e1a55b5388" providerId="LiveId" clId="{CD76A5DC-9C51-48F2-BA52-BFC0D8602694}" dt="2022-07-11T16:09:56.032" v="425" actId="164"/>
          <ac:picMkLst>
            <pc:docMk/>
            <pc:sldMk cId="1241073822" sldId="539"/>
            <ac:picMk id="9" creationId="{481E7D4F-03B5-6006-081D-B60374906FAF}"/>
          </ac:picMkLst>
        </pc:picChg>
        <pc:picChg chg="add del mod ord">
          <ac:chgData name="🐟 Noda" userId="6597f0e1a55b5388" providerId="LiveId" clId="{CD76A5DC-9C51-48F2-BA52-BFC0D8602694}" dt="2022-07-11T16:39:32.345" v="430" actId="21"/>
          <ac:picMkLst>
            <pc:docMk/>
            <pc:sldMk cId="1241073822" sldId="539"/>
            <ac:picMk id="11" creationId="{96A87257-5884-B70C-476F-4E984BADE0EF}"/>
          </ac:picMkLst>
        </pc:picChg>
        <pc:picChg chg="mod">
          <ac:chgData name="🐟 Noda" userId="6597f0e1a55b5388" providerId="LiveId" clId="{CD76A5DC-9C51-48F2-BA52-BFC0D8602694}" dt="2022-07-11T16:09:56.032" v="425" actId="164"/>
          <ac:picMkLst>
            <pc:docMk/>
            <pc:sldMk cId="1241073822" sldId="539"/>
            <ac:picMk id="12" creationId="{CC8C84C1-4444-56FA-78EE-AD4F98C7FE92}"/>
          </ac:picMkLst>
        </pc:picChg>
        <pc:picChg chg="mod">
          <ac:chgData name="🐟 Noda" userId="6597f0e1a55b5388" providerId="LiveId" clId="{CD76A5DC-9C51-48F2-BA52-BFC0D8602694}" dt="2022-07-11T16:40:08.873" v="465" actId="1038"/>
          <ac:picMkLst>
            <pc:docMk/>
            <pc:sldMk cId="1241073822" sldId="539"/>
            <ac:picMk id="14" creationId="{DD213C56-5C3C-D4C0-0152-19551CD390B3}"/>
          </ac:picMkLst>
        </pc:picChg>
        <pc:picChg chg="add del mod">
          <ac:chgData name="🐟 Noda" userId="6597f0e1a55b5388" providerId="LiveId" clId="{CD76A5DC-9C51-48F2-BA52-BFC0D8602694}" dt="2022-07-11T16:09:11.923" v="415" actId="478"/>
          <ac:picMkLst>
            <pc:docMk/>
            <pc:sldMk cId="1241073822" sldId="539"/>
            <ac:picMk id="18" creationId="{44941FCC-AFFF-66AD-D1E5-A737ECA2D45C}"/>
          </ac:picMkLst>
        </pc:picChg>
        <pc:picChg chg="add del mod">
          <ac:chgData name="🐟 Noda" userId="6597f0e1a55b5388" providerId="LiveId" clId="{CD76A5DC-9C51-48F2-BA52-BFC0D8602694}" dt="2022-07-11T16:39:32.345" v="430" actId="21"/>
          <ac:picMkLst>
            <pc:docMk/>
            <pc:sldMk cId="1241073822" sldId="539"/>
            <ac:picMk id="20" creationId="{FE64EF04-79BC-A81B-9BC2-F6822C5C7F63}"/>
          </ac:picMkLst>
        </pc:picChg>
        <pc:picChg chg="add del mod">
          <ac:chgData name="🐟 Noda" userId="6597f0e1a55b5388" providerId="LiveId" clId="{CD76A5DC-9C51-48F2-BA52-BFC0D8602694}" dt="2022-07-11T16:10:04.712" v="426" actId="478"/>
          <ac:picMkLst>
            <pc:docMk/>
            <pc:sldMk cId="1241073822" sldId="539"/>
            <ac:picMk id="22" creationId="{56AE5F76-865C-1759-7637-88C55CE11CD2}"/>
          </ac:picMkLst>
        </pc:picChg>
        <pc:picChg chg="add del mod">
          <ac:chgData name="🐟 Noda" userId="6597f0e1a55b5388" providerId="LiveId" clId="{CD76A5DC-9C51-48F2-BA52-BFC0D8602694}" dt="2022-07-11T16:39:32.345" v="430" actId="21"/>
          <ac:picMkLst>
            <pc:docMk/>
            <pc:sldMk cId="1241073822" sldId="539"/>
            <ac:picMk id="23" creationId="{29158F7E-E2ED-96AC-5439-A9D7EC2FE061}"/>
          </ac:picMkLst>
        </pc:picChg>
      </pc:sldChg>
      <pc:sldChg chg="addSp delSp modSp new mod">
        <pc:chgData name="🐟 Noda" userId="6597f0e1a55b5388" providerId="LiveId" clId="{CD76A5DC-9C51-48F2-BA52-BFC0D8602694}" dt="2022-07-11T16:50:34.882" v="669" actId="1076"/>
        <pc:sldMkLst>
          <pc:docMk/>
          <pc:sldMk cId="3383622987" sldId="540"/>
        </pc:sldMkLst>
        <pc:spChg chg="del">
          <ac:chgData name="🐟 Noda" userId="6597f0e1a55b5388" providerId="LiveId" clId="{CD76A5DC-9C51-48F2-BA52-BFC0D8602694}" dt="2022-07-11T16:39:35.965" v="432" actId="478"/>
          <ac:spMkLst>
            <pc:docMk/>
            <pc:sldMk cId="3383622987" sldId="540"/>
            <ac:spMk id="2" creationId="{036BF282-0824-8B58-11C0-FF0403A8DDC5}"/>
          </ac:spMkLst>
        </pc:spChg>
        <pc:spChg chg="del">
          <ac:chgData name="🐟 Noda" userId="6597f0e1a55b5388" providerId="LiveId" clId="{CD76A5DC-9C51-48F2-BA52-BFC0D8602694}" dt="2022-07-11T16:39:27.882" v="428" actId="478"/>
          <ac:spMkLst>
            <pc:docMk/>
            <pc:sldMk cId="3383622987" sldId="540"/>
            <ac:spMk id="3" creationId="{3E815177-C59D-6269-F192-E32FE66B624A}"/>
          </ac:spMkLst>
        </pc:spChg>
        <pc:spChg chg="add mod">
          <ac:chgData name="🐟 Noda" userId="6597f0e1a55b5388" providerId="LiveId" clId="{CD76A5DC-9C51-48F2-BA52-BFC0D8602694}" dt="2022-07-11T16:39:28.055" v="429"/>
          <ac:spMkLst>
            <pc:docMk/>
            <pc:sldMk cId="3383622987" sldId="540"/>
            <ac:spMk id="4" creationId="{9F787212-CCA8-9661-1C86-EF7D85D899FC}"/>
          </ac:spMkLst>
        </pc:spChg>
        <pc:spChg chg="add mod">
          <ac:chgData name="🐟 Noda" userId="6597f0e1a55b5388" providerId="LiveId" clId="{CD76A5DC-9C51-48F2-BA52-BFC0D8602694}" dt="2022-07-11T16:39:50.259" v="437" actId="1036"/>
          <ac:spMkLst>
            <pc:docMk/>
            <pc:sldMk cId="3383622987" sldId="540"/>
            <ac:spMk id="6" creationId="{48CA535D-BA6E-6D93-A79F-F81AB8CD6DF8}"/>
          </ac:spMkLst>
        </pc:spChg>
        <pc:spChg chg="add del mod">
          <ac:chgData name="🐟 Noda" userId="6597f0e1a55b5388" providerId="LiveId" clId="{CD76A5DC-9C51-48F2-BA52-BFC0D8602694}" dt="2022-07-11T16:40:28.691" v="469" actId="478"/>
          <ac:spMkLst>
            <pc:docMk/>
            <pc:sldMk cId="3383622987" sldId="540"/>
            <ac:spMk id="7" creationId="{27CDF78D-0172-A1BA-2FA1-094E6D8415D3}"/>
          </ac:spMkLst>
        </pc:spChg>
        <pc:spChg chg="add del mod">
          <ac:chgData name="🐟 Noda" userId="6597f0e1a55b5388" providerId="LiveId" clId="{CD76A5DC-9C51-48F2-BA52-BFC0D8602694}" dt="2022-07-11T16:40:26.118" v="466" actId="478"/>
          <ac:spMkLst>
            <pc:docMk/>
            <pc:sldMk cId="3383622987" sldId="540"/>
            <ac:spMk id="8" creationId="{C589B024-AB6D-7C75-AD4C-BA37497FA3B0}"/>
          </ac:spMkLst>
        </pc:spChg>
        <pc:spChg chg="add del mod">
          <ac:chgData name="🐟 Noda" userId="6597f0e1a55b5388" providerId="LiveId" clId="{CD76A5DC-9C51-48F2-BA52-BFC0D8602694}" dt="2022-07-11T16:40:27.290" v="467" actId="478"/>
          <ac:spMkLst>
            <pc:docMk/>
            <pc:sldMk cId="3383622987" sldId="540"/>
            <ac:spMk id="10" creationId="{0F1DC157-0228-632D-CE9F-CCC20BF31D7D}"/>
          </ac:spMkLst>
        </pc:spChg>
        <pc:spChg chg="add del mod">
          <ac:chgData name="🐟 Noda" userId="6597f0e1a55b5388" providerId="LiveId" clId="{CD76A5DC-9C51-48F2-BA52-BFC0D8602694}" dt="2022-07-11T16:40:26.118" v="466" actId="478"/>
          <ac:spMkLst>
            <pc:docMk/>
            <pc:sldMk cId="3383622987" sldId="540"/>
            <ac:spMk id="12" creationId="{B2379B19-09C8-9128-7F72-614B52FF8555}"/>
          </ac:spMkLst>
        </pc:spChg>
        <pc:spChg chg="add del mod">
          <ac:chgData name="🐟 Noda" userId="6597f0e1a55b5388" providerId="LiveId" clId="{CD76A5DC-9C51-48F2-BA52-BFC0D8602694}" dt="2022-07-11T16:40:26.118" v="466" actId="478"/>
          <ac:spMkLst>
            <pc:docMk/>
            <pc:sldMk cId="3383622987" sldId="540"/>
            <ac:spMk id="13" creationId="{332F6222-533D-1BA6-25B7-C5B7C9C2C938}"/>
          </ac:spMkLst>
        </pc:spChg>
        <pc:spChg chg="add del mod">
          <ac:chgData name="🐟 Noda" userId="6597f0e1a55b5388" providerId="LiveId" clId="{CD76A5DC-9C51-48F2-BA52-BFC0D8602694}" dt="2022-07-11T16:40:26.118" v="466" actId="478"/>
          <ac:spMkLst>
            <pc:docMk/>
            <pc:sldMk cId="3383622987" sldId="540"/>
            <ac:spMk id="14" creationId="{6C2FD905-B83F-4AF6-164A-4145DCBF908B}"/>
          </ac:spMkLst>
        </pc:spChg>
        <pc:spChg chg="add del">
          <ac:chgData name="🐟 Noda" userId="6597f0e1a55b5388" providerId="LiveId" clId="{CD76A5DC-9C51-48F2-BA52-BFC0D8602694}" dt="2022-07-11T16:41:16.700" v="473" actId="22"/>
          <ac:spMkLst>
            <pc:docMk/>
            <pc:sldMk cId="3383622987" sldId="540"/>
            <ac:spMk id="16" creationId="{51718AE5-9D8E-AE1C-BF0C-88A1E604C906}"/>
          </ac:spMkLst>
        </pc:spChg>
        <pc:spChg chg="add mod">
          <ac:chgData name="🐟 Noda" userId="6597f0e1a55b5388" providerId="LiveId" clId="{CD76A5DC-9C51-48F2-BA52-BFC0D8602694}" dt="2022-07-11T16:48:33.296" v="585" actId="14100"/>
          <ac:spMkLst>
            <pc:docMk/>
            <pc:sldMk cId="3383622987" sldId="540"/>
            <ac:spMk id="17" creationId="{AC07A8E2-1FBF-159A-7ACE-CE54C29E893D}"/>
          </ac:spMkLst>
        </pc:spChg>
        <pc:spChg chg="add del">
          <ac:chgData name="🐟 Noda" userId="6597f0e1a55b5388" providerId="LiveId" clId="{CD76A5DC-9C51-48F2-BA52-BFC0D8602694}" dt="2022-07-11T16:44:16.769" v="508" actId="22"/>
          <ac:spMkLst>
            <pc:docMk/>
            <pc:sldMk cId="3383622987" sldId="540"/>
            <ac:spMk id="19" creationId="{3B7687E6-2521-C427-FBC7-FFC22672D560}"/>
          </ac:spMkLst>
        </pc:spChg>
        <pc:spChg chg="add mod">
          <ac:chgData name="🐟 Noda" userId="6597f0e1a55b5388" providerId="LiveId" clId="{CD76A5DC-9C51-48F2-BA52-BFC0D8602694}" dt="2022-07-11T16:48:45.049" v="609" actId="1035"/>
          <ac:spMkLst>
            <pc:docMk/>
            <pc:sldMk cId="3383622987" sldId="540"/>
            <ac:spMk id="22" creationId="{E1BBB0DB-09B5-4837-1698-50D8DF031BE6}"/>
          </ac:spMkLst>
        </pc:spChg>
        <pc:spChg chg="add mod">
          <ac:chgData name="🐟 Noda" userId="6597f0e1a55b5388" providerId="LiveId" clId="{CD76A5DC-9C51-48F2-BA52-BFC0D8602694}" dt="2022-07-11T16:49:17.948" v="648" actId="1036"/>
          <ac:spMkLst>
            <pc:docMk/>
            <pc:sldMk cId="3383622987" sldId="540"/>
            <ac:spMk id="23" creationId="{35157B37-9779-2DEE-4460-3B6E6BF97C80}"/>
          </ac:spMkLst>
        </pc:spChg>
        <pc:picChg chg="add mod">
          <ac:chgData name="🐟 Noda" userId="6597f0e1a55b5388" providerId="LiveId" clId="{CD76A5DC-9C51-48F2-BA52-BFC0D8602694}" dt="2022-07-11T16:48:41.708" v="595" actId="1035"/>
          <ac:picMkLst>
            <pc:docMk/>
            <pc:sldMk cId="3383622987" sldId="540"/>
            <ac:picMk id="5" creationId="{45E06F56-7803-D5D0-320B-A18F0EB10CD0}"/>
          </ac:picMkLst>
        </pc:picChg>
        <pc:picChg chg="add del mod">
          <ac:chgData name="🐟 Noda" userId="6597f0e1a55b5388" providerId="LiveId" clId="{CD76A5DC-9C51-48F2-BA52-BFC0D8602694}" dt="2022-07-11T16:40:26.118" v="466" actId="478"/>
          <ac:picMkLst>
            <pc:docMk/>
            <pc:sldMk cId="3383622987" sldId="540"/>
            <ac:picMk id="9" creationId="{6DABCC26-DEB7-599E-FE0A-50E04C099012}"/>
          </ac:picMkLst>
        </pc:picChg>
        <pc:picChg chg="add del mod">
          <ac:chgData name="🐟 Noda" userId="6597f0e1a55b5388" providerId="LiveId" clId="{CD76A5DC-9C51-48F2-BA52-BFC0D8602694}" dt="2022-07-11T16:40:26.118" v="466" actId="478"/>
          <ac:picMkLst>
            <pc:docMk/>
            <pc:sldMk cId="3383622987" sldId="540"/>
            <ac:picMk id="11" creationId="{4462CDCD-7A8B-6C55-2895-7AB4781FA47F}"/>
          </ac:picMkLst>
        </pc:picChg>
        <pc:picChg chg="add mod">
          <ac:chgData name="🐟 Noda" userId="6597f0e1a55b5388" providerId="LiveId" clId="{CD76A5DC-9C51-48F2-BA52-BFC0D8602694}" dt="2022-07-11T16:49:28.953" v="655" actId="1038"/>
          <ac:picMkLst>
            <pc:docMk/>
            <pc:sldMk cId="3383622987" sldId="540"/>
            <ac:picMk id="21" creationId="{C6083DED-8D99-736E-48EC-95DD2DFB2CD7}"/>
          </ac:picMkLst>
        </pc:picChg>
        <pc:picChg chg="add mod">
          <ac:chgData name="🐟 Noda" userId="6597f0e1a55b5388" providerId="LiveId" clId="{CD76A5DC-9C51-48F2-BA52-BFC0D8602694}" dt="2022-07-11T16:49:13.072" v="640" actId="1076"/>
          <ac:picMkLst>
            <pc:docMk/>
            <pc:sldMk cId="3383622987" sldId="540"/>
            <ac:picMk id="25" creationId="{65B04F25-2CE1-FDAE-A2B8-8657DD36BDB7}"/>
          </ac:picMkLst>
        </pc:picChg>
        <pc:picChg chg="add del mod">
          <ac:chgData name="🐟 Noda" userId="6597f0e1a55b5388" providerId="LiveId" clId="{CD76A5DC-9C51-48F2-BA52-BFC0D8602694}" dt="2022-07-11T16:50:10.330" v="664" actId="478"/>
          <ac:picMkLst>
            <pc:docMk/>
            <pc:sldMk cId="3383622987" sldId="540"/>
            <ac:picMk id="27" creationId="{FE646030-BA13-D38D-0B50-8F02C01870F0}"/>
          </ac:picMkLst>
        </pc:picChg>
        <pc:picChg chg="add mod">
          <ac:chgData name="🐟 Noda" userId="6597f0e1a55b5388" providerId="LiveId" clId="{CD76A5DC-9C51-48F2-BA52-BFC0D8602694}" dt="2022-07-11T16:50:34.882" v="669" actId="1076"/>
          <ac:picMkLst>
            <pc:docMk/>
            <pc:sldMk cId="3383622987" sldId="540"/>
            <ac:picMk id="29" creationId="{A16ACAF2-3986-7906-7DB5-FECDE2C6190A}"/>
          </ac:picMkLst>
        </pc:picChg>
      </pc:sldChg>
      <pc:sldChg chg="addSp delSp modSp add mod">
        <pc:chgData name="🐟 Noda" userId="6597f0e1a55b5388" providerId="LiveId" clId="{CD76A5DC-9C51-48F2-BA52-BFC0D8602694}" dt="2022-07-11T16:53:09.780" v="707" actId="1076"/>
        <pc:sldMkLst>
          <pc:docMk/>
          <pc:sldMk cId="1840762911" sldId="541"/>
        </pc:sldMkLst>
        <pc:spChg chg="del mod">
          <ac:chgData name="🐟 Noda" userId="6597f0e1a55b5388" providerId="LiveId" clId="{CD76A5DC-9C51-48F2-BA52-BFC0D8602694}" dt="2022-07-11T16:52:16.044" v="673" actId="478"/>
          <ac:spMkLst>
            <pc:docMk/>
            <pc:sldMk cId="1840762911" sldId="541"/>
            <ac:spMk id="2" creationId="{6344B5F9-1396-29B6-D3B7-78569B39E6B4}"/>
          </ac:spMkLst>
        </pc:spChg>
        <pc:spChg chg="mod">
          <ac:chgData name="🐟 Noda" userId="6597f0e1a55b5388" providerId="LiveId" clId="{CD76A5DC-9C51-48F2-BA52-BFC0D8602694}" dt="2022-07-11T16:52:50.739" v="705" actId="20577"/>
          <ac:spMkLst>
            <pc:docMk/>
            <pc:sldMk cId="1840762911" sldId="541"/>
            <ac:spMk id="3" creationId="{00000000-0000-0000-0000-000000000000}"/>
          </ac:spMkLst>
        </pc:spChg>
        <pc:spChg chg="del">
          <ac:chgData name="🐟 Noda" userId="6597f0e1a55b5388" providerId="LiveId" clId="{CD76A5DC-9C51-48F2-BA52-BFC0D8602694}" dt="2022-07-11T16:52:14.377" v="671" actId="478"/>
          <ac:spMkLst>
            <pc:docMk/>
            <pc:sldMk cId="1840762911" sldId="541"/>
            <ac:spMk id="5" creationId="{A591E47B-B3D5-78D7-92C7-F5D010FB61F9}"/>
          </ac:spMkLst>
        </pc:spChg>
        <pc:spChg chg="del">
          <ac:chgData name="🐟 Noda" userId="6597f0e1a55b5388" providerId="LiveId" clId="{CD76A5DC-9C51-48F2-BA52-BFC0D8602694}" dt="2022-07-11T16:52:14.377" v="671" actId="478"/>
          <ac:spMkLst>
            <pc:docMk/>
            <pc:sldMk cId="1840762911" sldId="541"/>
            <ac:spMk id="7" creationId="{9579A76A-62F5-85EB-AECE-17E225BC21F2}"/>
          </ac:spMkLst>
        </pc:spChg>
        <pc:spChg chg="del">
          <ac:chgData name="🐟 Noda" userId="6597f0e1a55b5388" providerId="LiveId" clId="{CD76A5DC-9C51-48F2-BA52-BFC0D8602694}" dt="2022-07-11T16:52:14.377" v="671" actId="478"/>
          <ac:spMkLst>
            <pc:docMk/>
            <pc:sldMk cId="1840762911" sldId="541"/>
            <ac:spMk id="10" creationId="{2344BE80-3D86-433E-086D-A589553D1C6F}"/>
          </ac:spMkLst>
        </pc:spChg>
        <pc:spChg chg="del">
          <ac:chgData name="🐟 Noda" userId="6597f0e1a55b5388" providerId="LiveId" clId="{CD76A5DC-9C51-48F2-BA52-BFC0D8602694}" dt="2022-07-11T16:52:14.377" v="671" actId="478"/>
          <ac:spMkLst>
            <pc:docMk/>
            <pc:sldMk cId="1840762911" sldId="541"/>
            <ac:spMk id="13" creationId="{6E50E2EB-1761-E782-B27C-61F39D80020F}"/>
          </ac:spMkLst>
        </pc:spChg>
        <pc:spChg chg="del">
          <ac:chgData name="🐟 Noda" userId="6597f0e1a55b5388" providerId="LiveId" clId="{CD76A5DC-9C51-48F2-BA52-BFC0D8602694}" dt="2022-07-11T16:52:14.377" v="671" actId="478"/>
          <ac:spMkLst>
            <pc:docMk/>
            <pc:sldMk cId="1840762911" sldId="541"/>
            <ac:spMk id="15" creationId="{C92E8C83-A60E-62E1-594E-DE9D3C7F4BCF}"/>
          </ac:spMkLst>
        </pc:spChg>
        <pc:grpChg chg="del">
          <ac:chgData name="🐟 Noda" userId="6597f0e1a55b5388" providerId="LiveId" clId="{CD76A5DC-9C51-48F2-BA52-BFC0D8602694}" dt="2022-07-11T16:52:14.377" v="671" actId="478"/>
          <ac:grpSpMkLst>
            <pc:docMk/>
            <pc:sldMk cId="1840762911" sldId="541"/>
            <ac:grpSpMk id="27" creationId="{768AB5E1-1FE8-B237-7356-A25C6C0019AF}"/>
          </ac:grpSpMkLst>
        </pc:grpChg>
        <pc:picChg chg="del">
          <ac:chgData name="🐟 Noda" userId="6597f0e1a55b5388" providerId="LiveId" clId="{CD76A5DC-9C51-48F2-BA52-BFC0D8602694}" dt="2022-07-11T16:52:14.377" v="671" actId="478"/>
          <ac:picMkLst>
            <pc:docMk/>
            <pc:sldMk cId="1840762911" sldId="541"/>
            <ac:picMk id="6" creationId="{FD2D6B38-A86E-6FC1-354E-EB3BAC4F29A6}"/>
          </ac:picMkLst>
        </pc:picChg>
        <pc:picChg chg="add mod">
          <ac:chgData name="🐟 Noda" userId="6597f0e1a55b5388" providerId="LiveId" clId="{CD76A5DC-9C51-48F2-BA52-BFC0D8602694}" dt="2022-07-11T16:53:09.780" v="707" actId="1076"/>
          <ac:picMkLst>
            <pc:docMk/>
            <pc:sldMk cId="1840762911" sldId="541"/>
            <ac:picMk id="11" creationId="{A2D1F5C0-61BB-A58A-125A-C98F198A182D}"/>
          </ac:picMkLst>
        </pc:picChg>
        <pc:picChg chg="del">
          <ac:chgData name="🐟 Noda" userId="6597f0e1a55b5388" providerId="LiveId" clId="{CD76A5DC-9C51-48F2-BA52-BFC0D8602694}" dt="2022-07-11T16:52:14.377" v="671" actId="478"/>
          <ac:picMkLst>
            <pc:docMk/>
            <pc:sldMk cId="1840762911" sldId="541"/>
            <ac:picMk id="14" creationId="{DD213C56-5C3C-D4C0-0152-19551CD390B3}"/>
          </ac:picMkLst>
        </pc:picChg>
      </pc:sldChg>
      <pc:sldChg chg="addSp delSp modSp add mod">
        <pc:chgData name="🐟 Noda" userId="6597f0e1a55b5388" providerId="LiveId" clId="{CD76A5DC-9C51-48F2-BA52-BFC0D8602694}" dt="2022-07-11T17:15:21.146" v="1105" actId="1076"/>
        <pc:sldMkLst>
          <pc:docMk/>
          <pc:sldMk cId="2402478755" sldId="542"/>
        </pc:sldMkLst>
        <pc:spChg chg="mod">
          <ac:chgData name="🐟 Noda" userId="6597f0e1a55b5388" providerId="LiveId" clId="{CD76A5DC-9C51-48F2-BA52-BFC0D8602694}" dt="2022-07-11T16:58:41.804" v="841" actId="20577"/>
          <ac:spMkLst>
            <pc:docMk/>
            <pc:sldMk cId="2402478755" sldId="542"/>
            <ac:spMk id="3" creationId="{00000000-0000-0000-0000-000000000000}"/>
          </ac:spMkLst>
        </pc:spChg>
        <pc:spChg chg="add mod">
          <ac:chgData name="🐟 Noda" userId="6597f0e1a55b5388" providerId="LiveId" clId="{CD76A5DC-9C51-48F2-BA52-BFC0D8602694}" dt="2022-07-11T17:14:52.165" v="1101" actId="114"/>
          <ac:spMkLst>
            <pc:docMk/>
            <pc:sldMk cId="2402478755" sldId="542"/>
            <ac:spMk id="8" creationId="{24D3545D-2E87-FB1B-2FD2-1B3093C01C45}"/>
          </ac:spMkLst>
        </pc:spChg>
        <pc:spChg chg="add mod">
          <ac:chgData name="🐟 Noda" userId="6597f0e1a55b5388" providerId="LiveId" clId="{CD76A5DC-9C51-48F2-BA52-BFC0D8602694}" dt="2022-07-11T17:01:57.384" v="894" actId="14100"/>
          <ac:spMkLst>
            <pc:docMk/>
            <pc:sldMk cId="2402478755" sldId="542"/>
            <ac:spMk id="9" creationId="{BEF49E1D-C267-B357-7D37-702679732E93}"/>
          </ac:spMkLst>
        </pc:spChg>
        <pc:spChg chg="add mod">
          <ac:chgData name="🐟 Noda" userId="6597f0e1a55b5388" providerId="LiveId" clId="{CD76A5DC-9C51-48F2-BA52-BFC0D8602694}" dt="2022-07-11T17:02:44.751" v="927" actId="20577"/>
          <ac:spMkLst>
            <pc:docMk/>
            <pc:sldMk cId="2402478755" sldId="542"/>
            <ac:spMk id="10" creationId="{C33D30BA-CB10-C558-24D5-BCE984ACB5A2}"/>
          </ac:spMkLst>
        </pc:spChg>
        <pc:spChg chg="add mod">
          <ac:chgData name="🐟 Noda" userId="6597f0e1a55b5388" providerId="LiveId" clId="{CD76A5DC-9C51-48F2-BA52-BFC0D8602694}" dt="2022-07-11T17:02:23.986" v="897" actId="1076"/>
          <ac:spMkLst>
            <pc:docMk/>
            <pc:sldMk cId="2402478755" sldId="542"/>
            <ac:spMk id="12" creationId="{BEDA7547-60F2-E97E-2648-B1683F89BFF0}"/>
          </ac:spMkLst>
        </pc:spChg>
        <pc:spChg chg="add mod">
          <ac:chgData name="🐟 Noda" userId="6597f0e1a55b5388" providerId="LiveId" clId="{CD76A5DC-9C51-48F2-BA52-BFC0D8602694}" dt="2022-07-11T17:15:21.146" v="1105" actId="1076"/>
          <ac:spMkLst>
            <pc:docMk/>
            <pc:sldMk cId="2402478755" sldId="542"/>
            <ac:spMk id="13" creationId="{C8E0F1E6-A3D8-2FB3-37AE-422946562D24}"/>
          </ac:spMkLst>
        </pc:spChg>
        <pc:picChg chg="add mod">
          <ac:chgData name="🐟 Noda" userId="6597f0e1a55b5388" providerId="LiveId" clId="{CD76A5DC-9C51-48F2-BA52-BFC0D8602694}" dt="2022-07-11T17:01:17.222" v="885" actId="1076"/>
          <ac:picMkLst>
            <pc:docMk/>
            <pc:sldMk cId="2402478755" sldId="542"/>
            <ac:picMk id="5" creationId="{B1843335-B94C-AC47-9F73-25B7D6B280D2}"/>
          </ac:picMkLst>
        </pc:picChg>
        <pc:picChg chg="add mod">
          <ac:chgData name="🐟 Noda" userId="6597f0e1a55b5388" providerId="LiveId" clId="{CD76A5DC-9C51-48F2-BA52-BFC0D8602694}" dt="2022-07-11T16:57:46.127" v="804" actId="1076"/>
          <ac:picMkLst>
            <pc:docMk/>
            <pc:sldMk cId="2402478755" sldId="542"/>
            <ac:picMk id="7" creationId="{7012AF44-44D1-D065-CB2E-23C73EE0E8A9}"/>
          </ac:picMkLst>
        </pc:picChg>
        <pc:picChg chg="del">
          <ac:chgData name="🐟 Noda" userId="6597f0e1a55b5388" providerId="LiveId" clId="{CD76A5DC-9C51-48F2-BA52-BFC0D8602694}" dt="2022-07-11T16:54:32.995" v="709" actId="478"/>
          <ac:picMkLst>
            <pc:docMk/>
            <pc:sldMk cId="2402478755" sldId="542"/>
            <ac:picMk id="11" creationId="{A2D1F5C0-61BB-A58A-125A-C98F198A182D}"/>
          </ac:picMkLst>
        </pc:picChg>
      </pc:sldChg>
      <pc:sldChg chg="addSp delSp modSp add mod modNotesTx">
        <pc:chgData name="🐟 Noda" userId="6597f0e1a55b5388" providerId="LiveId" clId="{CD76A5DC-9C51-48F2-BA52-BFC0D8602694}" dt="2022-07-12T05:33:03.312" v="1335" actId="20577"/>
        <pc:sldMkLst>
          <pc:docMk/>
          <pc:sldMk cId="3442971146" sldId="543"/>
        </pc:sldMkLst>
        <pc:spChg chg="mod">
          <ac:chgData name="🐟 Noda" userId="6597f0e1a55b5388" providerId="LiveId" clId="{CD76A5DC-9C51-48F2-BA52-BFC0D8602694}" dt="2022-07-11T17:24:08.162" v="1198" actId="20577"/>
          <ac:spMkLst>
            <pc:docMk/>
            <pc:sldMk cId="3442971146" sldId="543"/>
            <ac:spMk id="3" creationId="{00000000-0000-0000-0000-000000000000}"/>
          </ac:spMkLst>
        </pc:spChg>
        <pc:spChg chg="add mod">
          <ac:chgData name="🐟 Noda" userId="6597f0e1a55b5388" providerId="LiveId" clId="{CD76A5DC-9C51-48F2-BA52-BFC0D8602694}" dt="2022-07-11T17:22:18.509" v="1155" actId="1076"/>
          <ac:spMkLst>
            <pc:docMk/>
            <pc:sldMk cId="3442971146" sldId="543"/>
            <ac:spMk id="7" creationId="{21FA0286-90A6-7A02-A154-F01082D3E84E}"/>
          </ac:spMkLst>
        </pc:spChg>
        <pc:picChg chg="add mod">
          <ac:chgData name="🐟 Noda" userId="6597f0e1a55b5388" providerId="LiveId" clId="{CD76A5DC-9C51-48F2-BA52-BFC0D8602694}" dt="2022-07-11T17:22:22.761" v="1156" actId="1076"/>
          <ac:picMkLst>
            <pc:docMk/>
            <pc:sldMk cId="3442971146" sldId="543"/>
            <ac:picMk id="5" creationId="{145A56C3-F719-E65F-2FA3-D70A688B14FB}"/>
          </ac:picMkLst>
        </pc:picChg>
        <pc:picChg chg="del">
          <ac:chgData name="🐟 Noda" userId="6597f0e1a55b5388" providerId="LiveId" clId="{CD76A5DC-9C51-48F2-BA52-BFC0D8602694}" dt="2022-07-11T17:16:30.858" v="1110" actId="478"/>
          <ac:picMkLst>
            <pc:docMk/>
            <pc:sldMk cId="3442971146" sldId="543"/>
            <ac:picMk id="11" creationId="{A2D1F5C0-61BB-A58A-125A-C98F198A182D}"/>
          </ac:picMkLst>
        </pc:picChg>
      </pc:sldChg>
      <pc:sldChg chg="add del">
        <pc:chgData name="🐟 Noda" userId="6597f0e1a55b5388" providerId="LiveId" clId="{CD76A5DC-9C51-48F2-BA52-BFC0D8602694}" dt="2022-07-11T16:54:37.358" v="711"/>
        <pc:sldMkLst>
          <pc:docMk/>
          <pc:sldMk cId="3949587643" sldId="543"/>
        </pc:sldMkLst>
      </pc:sldChg>
      <pc:sldChg chg="delSp modSp add mod modNotesTx">
        <pc:chgData name="🐟 Noda" userId="6597f0e1a55b5388" providerId="LiveId" clId="{CD76A5DC-9C51-48F2-BA52-BFC0D8602694}" dt="2022-07-12T05:32:05.511" v="1325"/>
        <pc:sldMkLst>
          <pc:docMk/>
          <pc:sldMk cId="3804295268" sldId="544"/>
        </pc:sldMkLst>
        <pc:spChg chg="mod">
          <ac:chgData name="🐟 Noda" userId="6597f0e1a55b5388" providerId="LiveId" clId="{CD76A5DC-9C51-48F2-BA52-BFC0D8602694}" dt="2022-07-11T17:34:22.797" v="1324" actId="20577"/>
          <ac:spMkLst>
            <pc:docMk/>
            <pc:sldMk cId="3804295268" sldId="544"/>
            <ac:spMk id="3" creationId="{00000000-0000-0000-0000-000000000000}"/>
          </ac:spMkLst>
        </pc:spChg>
        <pc:spChg chg="mod">
          <ac:chgData name="🐟 Noda" userId="6597f0e1a55b5388" providerId="LiveId" clId="{CD76A5DC-9C51-48F2-BA52-BFC0D8602694}" dt="2022-07-11T17:22:52.057" v="1179" actId="20577"/>
          <ac:spMkLst>
            <pc:docMk/>
            <pc:sldMk cId="3804295268" sldId="544"/>
            <ac:spMk id="4" creationId="{00000000-0000-0000-0000-000000000000}"/>
          </ac:spMkLst>
        </pc:spChg>
        <pc:picChg chg="del mod">
          <ac:chgData name="🐟 Noda" userId="6597f0e1a55b5388" providerId="LiveId" clId="{CD76A5DC-9C51-48F2-BA52-BFC0D8602694}" dt="2022-07-11T17:23:20.954" v="1190" actId="478"/>
          <ac:picMkLst>
            <pc:docMk/>
            <pc:sldMk cId="3804295268" sldId="544"/>
            <ac:picMk id="11" creationId="{A2D1F5C0-61BB-A58A-125A-C98F198A182D}"/>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AC029521-9785-4BBB-9ADD-86EF22BB746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72B84881-3CDE-438F-B10F-D6DEE8723A9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0E075C0-D4FB-42DA-A0BA-94DED21282B6}" type="datetimeFigureOut">
              <a:rPr lang="zh-CN" altLang="en-US" smtClean="0"/>
              <a:t>2022/7/12</a:t>
            </a:fld>
            <a:endParaRPr lang="zh-CN" altLang="en-US"/>
          </a:p>
        </p:txBody>
      </p:sp>
      <p:sp>
        <p:nvSpPr>
          <p:cNvPr id="4" name="页脚占位符 3">
            <a:extLst>
              <a:ext uri="{FF2B5EF4-FFF2-40B4-BE49-F238E27FC236}">
                <a16:creationId xmlns:a16="http://schemas.microsoft.com/office/drawing/2014/main" id="{0C604292-8573-4624-89E4-7077438B683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62B3D210-C351-448D-8EE6-C1A8DB1B9E5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E9FFFC3-A2A8-415E-9988-8B8B226871F4}" type="slidenum">
              <a:rPr lang="zh-CN" altLang="en-US" smtClean="0"/>
              <a:t>‹#›</a:t>
            </a:fld>
            <a:endParaRPr lang="zh-CN" altLang="en-US"/>
          </a:p>
        </p:txBody>
      </p:sp>
    </p:spTree>
    <p:extLst>
      <p:ext uri="{BB962C8B-B14F-4D97-AF65-F5344CB8AC3E}">
        <p14:creationId xmlns:p14="http://schemas.microsoft.com/office/powerpoint/2010/main" val="343208521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3C31AD5-7E91-4284-8CD5-FE98974541C2}" type="datetimeFigureOut">
              <a:rPr lang="zh-CN" altLang="en-US" smtClean="0"/>
              <a:t>2022/7/12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A07BFB3-571E-4552-A8E6-1FE743C1E7AC}" type="slidenum">
              <a:rPr lang="zh-CN" altLang="en-US" smtClean="0"/>
              <a:t>‹#›</a:t>
            </a:fld>
            <a:endParaRPr lang="zh-CN" altLang="en-US"/>
          </a:p>
        </p:txBody>
      </p:sp>
    </p:spTree>
    <p:extLst>
      <p:ext uri="{BB962C8B-B14F-4D97-AF65-F5344CB8AC3E}">
        <p14:creationId xmlns:p14="http://schemas.microsoft.com/office/powerpoint/2010/main" val="16738147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SSDlet</a:t>
            </a:r>
            <a:r>
              <a:rPr lang="zh-CN" altLang="en-US" dirty="0"/>
              <a:t>：</a:t>
            </a:r>
            <a:r>
              <a:rPr lang="en-US" altLang="zh-CN" b="0" i="0" dirty="0">
                <a:solidFill>
                  <a:srgbClr val="1D2129"/>
                </a:solidFill>
                <a:effectLst/>
                <a:latin typeface="PingFangSC-Regular"/>
              </a:rPr>
              <a:t>SSDlet</a:t>
            </a:r>
            <a:r>
              <a:rPr lang="zh-CN" altLang="en-US" b="0" i="0" dirty="0">
                <a:solidFill>
                  <a:srgbClr val="1D2129"/>
                </a:solidFill>
                <a:effectLst/>
                <a:latin typeface="PingFangSC-Regular"/>
              </a:rPr>
              <a:t>是运行在</a:t>
            </a:r>
            <a:r>
              <a:rPr lang="en-US" altLang="zh-CN" b="0" i="0" dirty="0">
                <a:solidFill>
                  <a:srgbClr val="1D2129"/>
                </a:solidFill>
                <a:effectLst/>
                <a:latin typeface="PingFangSC-Regular"/>
              </a:rPr>
              <a:t>SSD</a:t>
            </a:r>
            <a:r>
              <a:rPr lang="zh-CN" altLang="en-US" b="0" i="0" dirty="0">
                <a:solidFill>
                  <a:srgbClr val="1D2129"/>
                </a:solidFill>
                <a:effectLst/>
                <a:latin typeface="PingFangSC-Regular"/>
              </a:rPr>
              <a:t>内部的智能</a:t>
            </a:r>
            <a:r>
              <a:rPr lang="en-US" altLang="zh-CN" b="0" i="0" dirty="0">
                <a:solidFill>
                  <a:srgbClr val="1D2129"/>
                </a:solidFill>
                <a:effectLst/>
                <a:latin typeface="PingFangSC-Regular"/>
              </a:rPr>
              <a:t>SSD</a:t>
            </a:r>
            <a:r>
              <a:rPr lang="zh-CN" altLang="en-US" b="0" i="0" dirty="0">
                <a:solidFill>
                  <a:srgbClr val="1D2129"/>
                </a:solidFill>
                <a:effectLst/>
                <a:latin typeface="PingFangSC-Regular"/>
              </a:rPr>
              <a:t>程序。实现应用逻辑，响应</a:t>
            </a:r>
            <a:r>
              <a:rPr lang="en-US" altLang="zh-CN" b="0" i="0" dirty="0">
                <a:solidFill>
                  <a:srgbClr val="1D2129"/>
                </a:solidFill>
                <a:effectLst/>
                <a:latin typeface="PingFangSC-Regular"/>
              </a:rPr>
              <a:t>Smart SSD</a:t>
            </a:r>
            <a:r>
              <a:rPr lang="zh-CN" altLang="en-US" b="0" i="0" dirty="0">
                <a:solidFill>
                  <a:srgbClr val="1D2129"/>
                </a:solidFill>
                <a:effectLst/>
                <a:latin typeface="PingFangSC-Regular"/>
              </a:rPr>
              <a:t>主机程序。</a:t>
            </a:r>
            <a:endParaRPr lang="en-US" altLang="zh-CN" b="0" i="0" dirty="0">
              <a:solidFill>
                <a:srgbClr val="1D2129"/>
              </a:solidFill>
              <a:effectLst/>
              <a:latin typeface="PingFangSC-Regular"/>
            </a:endParaRPr>
          </a:p>
          <a:p>
            <a:r>
              <a:rPr lang="en-US" altLang="zh-CN" dirty="0"/>
              <a:t>Runtime</a:t>
            </a:r>
            <a:r>
              <a:rPr lang="zh-CN" altLang="en-US" dirty="0"/>
              <a:t>：</a:t>
            </a:r>
            <a:r>
              <a:rPr lang="en-US" altLang="zh-CN" dirty="0"/>
              <a:t>SSDlet</a:t>
            </a:r>
            <a:r>
              <a:rPr lang="zh-CN" altLang="en-US" dirty="0"/>
              <a:t>的运行时系统，以事件驱动的方式运行</a:t>
            </a:r>
            <a:r>
              <a:rPr lang="en-US" altLang="zh-CN" dirty="0"/>
              <a:t>SSDlet</a:t>
            </a:r>
            <a:r>
              <a:rPr lang="zh-CN" altLang="en-US" dirty="0"/>
              <a:t>，实现了</a:t>
            </a:r>
            <a:r>
              <a:rPr lang="en-US" altLang="zh-CN" dirty="0"/>
              <a:t>Smart SSD</a:t>
            </a:r>
            <a:r>
              <a:rPr lang="zh-CN" altLang="en-US" dirty="0"/>
              <a:t>的</a:t>
            </a:r>
            <a:r>
              <a:rPr lang="en-US" altLang="zh-CN" dirty="0"/>
              <a:t>API</a:t>
            </a:r>
            <a:r>
              <a:rPr lang="zh-CN" altLang="en-US" dirty="0"/>
              <a:t>库。</a:t>
            </a:r>
            <a:endParaRPr lang="en-US" altLang="zh-CN" dirty="0"/>
          </a:p>
          <a:p>
            <a:r>
              <a:rPr lang="en-US" altLang="zh-CN" dirty="0" err="1"/>
              <a:t>bdf</a:t>
            </a:r>
            <a:r>
              <a:rPr lang="zh-CN" altLang="en-US" dirty="0"/>
              <a:t>：</a:t>
            </a:r>
            <a:r>
              <a:rPr lang="zh-CN" altLang="en-US" b="0" i="0" dirty="0">
                <a:solidFill>
                  <a:srgbClr val="1D2129"/>
                </a:solidFill>
                <a:effectLst/>
                <a:latin typeface="PingFangSC-Regular"/>
              </a:rPr>
              <a:t>基本设备固件的开发是为了支持存储设备的正常</a:t>
            </a:r>
            <a:r>
              <a:rPr lang="en-US" altLang="zh-CN" b="0" i="0" dirty="0">
                <a:solidFill>
                  <a:srgbClr val="1D2129"/>
                </a:solidFill>
                <a:effectLst/>
                <a:latin typeface="PingFangSC-Regular"/>
              </a:rPr>
              <a:t>I/O</a:t>
            </a:r>
            <a:r>
              <a:rPr lang="zh-CN" altLang="en-US" b="0" i="0" dirty="0">
                <a:solidFill>
                  <a:srgbClr val="1D2129"/>
                </a:solidFill>
                <a:effectLst/>
                <a:latin typeface="PingFangSC-Regular"/>
              </a:rPr>
              <a:t>操作</a:t>
            </a:r>
            <a:r>
              <a:rPr lang="en-US" altLang="zh-CN" b="0" i="0" dirty="0">
                <a:solidFill>
                  <a:srgbClr val="1D2129"/>
                </a:solidFill>
                <a:effectLst/>
                <a:latin typeface="PingFangSC-Regular"/>
              </a:rPr>
              <a:t>(</a:t>
            </a:r>
            <a:r>
              <a:rPr lang="zh-CN" altLang="en-US" b="0" i="0" dirty="0">
                <a:solidFill>
                  <a:srgbClr val="1D2129"/>
                </a:solidFill>
                <a:effectLst/>
                <a:latin typeface="PingFangSC-Regular"/>
              </a:rPr>
              <a:t>如读和写</a:t>
            </a:r>
            <a:r>
              <a:rPr lang="en-US" altLang="zh-CN" b="0" i="0" dirty="0">
                <a:solidFill>
                  <a:srgbClr val="1D2129"/>
                </a:solidFill>
                <a:effectLst/>
                <a:latin typeface="PingFangSC-Regular"/>
              </a:rPr>
              <a:t>)</a:t>
            </a:r>
            <a:r>
              <a:rPr lang="zh-CN" altLang="en-US" b="0" i="0">
                <a:solidFill>
                  <a:srgbClr val="1D2129"/>
                </a:solidFill>
                <a:effectLst/>
                <a:latin typeface="PingFangSC-Regular"/>
              </a:rPr>
              <a:t>。 </a:t>
            </a:r>
            <a:endParaRPr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2</a:t>
            </a:fld>
            <a:endParaRPr lang="zh-CN" altLang="en-US"/>
          </a:p>
        </p:txBody>
      </p:sp>
    </p:spTree>
    <p:extLst>
      <p:ext uri="{BB962C8B-B14F-4D97-AF65-F5344CB8AC3E}">
        <p14:creationId xmlns:p14="http://schemas.microsoft.com/office/powerpoint/2010/main" val="14293011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s’</a:t>
            </a:r>
            <a:r>
              <a:rPr lang="zh-CN" altLang="en-US" dirty="0"/>
              <a:t>为</a:t>
            </a:r>
            <a:r>
              <a:rPr lang="en-US" altLang="zh-CN" dirty="0"/>
              <a:t>ID</a:t>
            </a:r>
            <a:r>
              <a:rPr lang="zh-CN" altLang="en-US" dirty="0"/>
              <a:t>的大小</a:t>
            </a:r>
          </a:p>
        </p:txBody>
      </p:sp>
      <p:sp>
        <p:nvSpPr>
          <p:cNvPr id="4" name="灯片编号占位符 3"/>
          <p:cNvSpPr>
            <a:spLocks noGrp="1"/>
          </p:cNvSpPr>
          <p:nvPr>
            <p:ph type="sldNum" sz="quarter" idx="5"/>
          </p:nvPr>
        </p:nvSpPr>
        <p:spPr/>
        <p:txBody>
          <a:bodyPr/>
          <a:lstStyle/>
          <a:p>
            <a:fld id="{A4436607-4A05-45D0-9BAE-9C795E5CB43F}" type="slidenum">
              <a:rPr lang="zh-CN" altLang="en-US" smtClean="0"/>
              <a:t>11</a:t>
            </a:fld>
            <a:endParaRPr lang="zh-CN" altLang="en-US"/>
          </a:p>
        </p:txBody>
      </p:sp>
    </p:spTree>
    <p:extLst>
      <p:ext uri="{BB962C8B-B14F-4D97-AF65-F5344CB8AC3E}">
        <p14:creationId xmlns:p14="http://schemas.microsoft.com/office/powerpoint/2010/main" val="10161069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1D2129"/>
                </a:solidFill>
                <a:effectLst/>
                <a:latin typeface="PingFangSC-Regular"/>
              </a:rPr>
              <a:t>我们设置</a:t>
            </a:r>
            <a:r>
              <a:rPr lang="en-US" altLang="zh-CN" b="0" i="0" dirty="0">
                <a:solidFill>
                  <a:srgbClr val="1D2129"/>
                </a:solidFill>
                <a:effectLst/>
                <a:latin typeface="PingFangSC-Regular"/>
              </a:rPr>
              <a:t>L2</a:t>
            </a:r>
            <a:r>
              <a:rPr lang="zh-CN" altLang="en-US" b="0" i="0" dirty="0">
                <a:solidFill>
                  <a:srgbClr val="1D2129"/>
                </a:solidFill>
                <a:effectLst/>
                <a:latin typeface="PingFangSC-Regular"/>
              </a:rPr>
              <a:t>的大小为</a:t>
            </a:r>
            <a:r>
              <a:rPr lang="en-US" altLang="zh-CN" b="0" i="0" dirty="0">
                <a:solidFill>
                  <a:srgbClr val="1D2129"/>
                </a:solidFill>
                <a:effectLst/>
                <a:latin typeface="PingFangSC-Regular"/>
              </a:rPr>
              <a:t>100 MB, L1</a:t>
            </a:r>
            <a:r>
              <a:rPr lang="zh-CN" altLang="en-US" b="0" i="0" dirty="0">
                <a:solidFill>
                  <a:srgbClr val="1D2129"/>
                </a:solidFill>
                <a:effectLst/>
                <a:latin typeface="PingFangSC-Regular"/>
              </a:rPr>
              <a:t>的大小为</a:t>
            </a:r>
            <a:r>
              <a:rPr lang="en-US" altLang="zh-CN" b="0" i="0" dirty="0">
                <a:solidFill>
                  <a:srgbClr val="1D2129"/>
                </a:solidFill>
                <a:effectLst/>
                <a:latin typeface="PingFangSC-Regular"/>
              </a:rPr>
              <a:t>0.1 MB</a:t>
            </a:r>
            <a:r>
              <a:rPr lang="zh-CN" altLang="en-US" b="0" i="0" dirty="0">
                <a:solidFill>
                  <a:srgbClr val="1D2129"/>
                </a:solidFill>
                <a:effectLst/>
                <a:latin typeface="PingFangSC-Regular"/>
              </a:rPr>
              <a:t>。这是因为在实践中，一个列表通常比另一个</a:t>
            </a:r>
            <a:r>
              <a:rPr lang="en-US" altLang="zh-CN" b="0" i="0" dirty="0">
                <a:solidFill>
                  <a:srgbClr val="1D2129"/>
                </a:solidFill>
                <a:effectLst/>
                <a:latin typeface="PingFangSC-Regular"/>
              </a:rPr>
              <a:t>[10]</a:t>
            </a:r>
            <a:r>
              <a:rPr lang="zh-CN" altLang="en-US" b="0" i="0" dirty="0">
                <a:solidFill>
                  <a:srgbClr val="1D2129"/>
                </a:solidFill>
                <a:effectLst/>
                <a:latin typeface="PingFangSC-Regular"/>
              </a:rPr>
              <a:t>长。我们设置交集比为</a:t>
            </a:r>
            <a:r>
              <a:rPr lang="en-US" altLang="zh-CN" b="0" i="0" dirty="0">
                <a:solidFill>
                  <a:srgbClr val="1D2129"/>
                </a:solidFill>
                <a:effectLst/>
                <a:latin typeface="PingFangSC-Regular"/>
              </a:rPr>
              <a:t>1%</a:t>
            </a:r>
            <a:r>
              <a:rPr lang="zh-CN" altLang="en-US" b="0" i="0" dirty="0">
                <a:solidFill>
                  <a:srgbClr val="1D2129"/>
                </a:solidFill>
                <a:effectLst/>
                <a:latin typeface="PingFangSC-Regular"/>
              </a:rPr>
              <a:t>，从</a:t>
            </a:r>
            <a:r>
              <a:rPr lang="en-US" altLang="zh-CN" b="0" i="0" dirty="0">
                <a:solidFill>
                  <a:srgbClr val="1D2129"/>
                </a:solidFill>
                <a:effectLst/>
                <a:latin typeface="PingFangSC-Regular"/>
              </a:rPr>
              <a:t>4</a:t>
            </a:r>
            <a:r>
              <a:rPr lang="zh-CN" altLang="en-US" b="0" i="0" dirty="0">
                <a:solidFill>
                  <a:srgbClr val="1D2129"/>
                </a:solidFill>
                <a:effectLst/>
                <a:latin typeface="PingFangSC-Regular"/>
              </a:rPr>
              <a:t>到</a:t>
            </a:r>
            <a:r>
              <a:rPr lang="en-US" altLang="zh-CN" b="0" i="0" dirty="0">
                <a:solidFill>
                  <a:srgbClr val="1D2129"/>
                </a:solidFill>
                <a:effectLst/>
                <a:latin typeface="PingFangSC-Regular"/>
              </a:rPr>
              <a:t>4096</a:t>
            </a:r>
            <a:r>
              <a:rPr lang="zh-CN" altLang="en-US" b="0" i="0" dirty="0">
                <a:solidFill>
                  <a:srgbClr val="1D2129"/>
                </a:solidFill>
                <a:effectLst/>
                <a:latin typeface="PingFangSC-Regular"/>
              </a:rPr>
              <a:t>变化</a:t>
            </a:r>
            <a:r>
              <a:rPr lang="en-US" altLang="zh-CN" b="0" i="0" dirty="0">
                <a:solidFill>
                  <a:srgbClr val="1D2129"/>
                </a:solidFill>
                <a:effectLst/>
                <a:latin typeface="PingFangSC-Regular"/>
              </a:rPr>
              <a:t>s</a:t>
            </a:r>
            <a:r>
              <a:rPr lang="zh-CN" altLang="en-US" b="0" i="0" dirty="0">
                <a:solidFill>
                  <a:srgbClr val="1D2129"/>
                </a:solidFill>
                <a:effectLst/>
                <a:latin typeface="PingFangSC-Regular"/>
              </a:rPr>
              <a:t>。图</a:t>
            </a:r>
            <a:r>
              <a:rPr lang="en-US" altLang="zh-CN" b="0" i="0" dirty="0">
                <a:solidFill>
                  <a:srgbClr val="1D2129"/>
                </a:solidFill>
                <a:effectLst/>
                <a:latin typeface="PingFangSC-Regular"/>
              </a:rPr>
              <a:t>3</a:t>
            </a:r>
            <a:r>
              <a:rPr lang="zh-CN" altLang="en-US" b="0" i="0" dirty="0">
                <a:solidFill>
                  <a:srgbClr val="1D2129"/>
                </a:solidFill>
                <a:effectLst/>
                <a:latin typeface="PingFangSC-Regular"/>
              </a:rPr>
              <a:t>绘制了结果。随着</a:t>
            </a:r>
            <a:r>
              <a:rPr lang="en-US" altLang="zh-CN" b="0" i="0" dirty="0">
                <a:solidFill>
                  <a:srgbClr val="1D2129"/>
                </a:solidFill>
                <a:effectLst/>
                <a:latin typeface="PingFangSC-Regular"/>
              </a:rPr>
              <a:t>s</a:t>
            </a:r>
            <a:r>
              <a:rPr lang="zh-CN" altLang="en-US" b="0" i="0" dirty="0">
                <a:solidFill>
                  <a:srgbClr val="1D2129"/>
                </a:solidFill>
                <a:effectLst/>
                <a:latin typeface="PingFangSC-Regular"/>
              </a:rPr>
              <a:t>的增加，执行时间和能量消耗都会减少，因为列表变得更短。图</a:t>
            </a:r>
            <a:r>
              <a:rPr lang="en-US" altLang="zh-CN" b="0" i="0" dirty="0">
                <a:solidFill>
                  <a:srgbClr val="1D2129"/>
                </a:solidFill>
                <a:effectLst/>
                <a:latin typeface="PingFangSC-Regular"/>
              </a:rPr>
              <a:t>3a</a:t>
            </a:r>
            <a:r>
              <a:rPr lang="zh-CN" altLang="en-US" b="0" i="0" dirty="0">
                <a:solidFill>
                  <a:srgbClr val="1D2129"/>
                </a:solidFill>
                <a:effectLst/>
                <a:latin typeface="PingFangSC-Regular"/>
              </a:rPr>
              <a:t>显示，智能</a:t>
            </a:r>
            <a:r>
              <a:rPr lang="en-US" altLang="zh-CN" b="0" i="0" dirty="0" err="1">
                <a:solidFill>
                  <a:srgbClr val="1D2129"/>
                </a:solidFill>
                <a:effectLst/>
                <a:latin typeface="PingFangSC-Regular"/>
              </a:rPr>
              <a:t>ssd</a:t>
            </a:r>
            <a:r>
              <a:rPr lang="zh-CN" altLang="en-US" b="0" i="0" dirty="0">
                <a:solidFill>
                  <a:srgbClr val="1D2129"/>
                </a:solidFill>
                <a:effectLst/>
                <a:latin typeface="PingFangSC-Regular"/>
              </a:rPr>
              <a:t>可以提高</a:t>
            </a:r>
            <a:r>
              <a:rPr lang="en-US" altLang="zh-CN" b="0" i="0" dirty="0">
                <a:solidFill>
                  <a:srgbClr val="1D2129"/>
                </a:solidFill>
                <a:effectLst/>
                <a:latin typeface="PingFangSC-Regular"/>
              </a:rPr>
              <a:t>I/O</a:t>
            </a:r>
            <a:r>
              <a:rPr lang="zh-CN" altLang="en-US" b="0" i="0" dirty="0">
                <a:solidFill>
                  <a:srgbClr val="1D2129"/>
                </a:solidFill>
                <a:effectLst/>
                <a:latin typeface="PingFangSC-Regular"/>
              </a:rPr>
              <a:t>性能。但是，当</a:t>
            </a:r>
            <a:r>
              <a:rPr lang="en-US" altLang="zh-CN" b="0" i="0" dirty="0">
                <a:solidFill>
                  <a:srgbClr val="1D2129"/>
                </a:solidFill>
                <a:effectLst/>
                <a:latin typeface="PingFangSC-Regular"/>
              </a:rPr>
              <a:t>s</a:t>
            </a:r>
            <a:r>
              <a:rPr lang="zh-CN" altLang="en-US" b="0" i="0" dirty="0">
                <a:solidFill>
                  <a:srgbClr val="1D2129"/>
                </a:solidFill>
                <a:effectLst/>
                <a:latin typeface="PingFangSC-Regular"/>
              </a:rPr>
              <a:t>很小的时候，内存复制的开销会很大。例如，当</a:t>
            </a:r>
            <a:r>
              <a:rPr lang="en-US" altLang="zh-CN" b="0" i="0" dirty="0">
                <a:solidFill>
                  <a:srgbClr val="1D2129"/>
                </a:solidFill>
                <a:effectLst/>
                <a:latin typeface="PingFangSC-Regular"/>
              </a:rPr>
              <a:t>s = 4</a:t>
            </a:r>
            <a:r>
              <a:rPr lang="zh-CN" altLang="en-US" b="0" i="0" dirty="0">
                <a:solidFill>
                  <a:srgbClr val="1D2129"/>
                </a:solidFill>
                <a:effectLst/>
                <a:latin typeface="PingFangSC-Regular"/>
              </a:rPr>
              <a:t>时，</a:t>
            </a:r>
            <a:r>
              <a:rPr lang="en-US" altLang="zh-CN" b="0" i="0" dirty="0" err="1">
                <a:solidFill>
                  <a:srgbClr val="1D2129"/>
                </a:solidFill>
                <a:effectLst/>
                <a:latin typeface="PingFangSC-Regular"/>
              </a:rPr>
              <a:t>memcpy</a:t>
            </a:r>
            <a:r>
              <a:rPr lang="zh-CN" altLang="en-US" b="0" i="0" dirty="0">
                <a:solidFill>
                  <a:srgbClr val="1D2129"/>
                </a:solidFill>
                <a:effectLst/>
                <a:latin typeface="PingFangSC-Regular"/>
              </a:rPr>
              <a:t>占总执行时间的</a:t>
            </a:r>
            <a:r>
              <a:rPr lang="en-US" altLang="zh-CN" b="0" i="0" dirty="0">
                <a:solidFill>
                  <a:srgbClr val="1D2129"/>
                </a:solidFill>
                <a:effectLst/>
                <a:latin typeface="PingFangSC-Regular"/>
              </a:rPr>
              <a:t>85%</a:t>
            </a:r>
            <a:r>
              <a:rPr lang="zh-CN" altLang="en-US" b="0" i="0" dirty="0">
                <a:solidFill>
                  <a:srgbClr val="1D2129"/>
                </a:solidFill>
                <a:effectLst/>
                <a:latin typeface="PingFangSC-Regular"/>
              </a:rPr>
              <a:t>。这是因为三星智能</a:t>
            </a:r>
            <a:r>
              <a:rPr lang="en-US" altLang="zh-CN" b="0" i="0" dirty="0">
                <a:solidFill>
                  <a:srgbClr val="1D2129"/>
                </a:solidFill>
                <a:effectLst/>
                <a:latin typeface="PingFangSC-Regular"/>
              </a:rPr>
              <a:t>SSD</a:t>
            </a:r>
            <a:r>
              <a:rPr lang="zh-CN" altLang="en-US" b="0" i="0" dirty="0">
                <a:solidFill>
                  <a:srgbClr val="1D2129"/>
                </a:solidFill>
                <a:effectLst/>
                <a:latin typeface="PingFangSC-Regular"/>
              </a:rPr>
              <a:t>没有缓存。因此，设备</a:t>
            </a:r>
            <a:r>
              <a:rPr lang="en-US" altLang="zh-CN" b="0" i="0" dirty="0">
                <a:solidFill>
                  <a:srgbClr val="1D2129"/>
                </a:solidFill>
                <a:effectLst/>
                <a:latin typeface="PingFangSC-Regular"/>
              </a:rPr>
              <a:t>DRAM</a:t>
            </a:r>
            <a:r>
              <a:rPr lang="zh-CN" altLang="en-US" b="0" i="0" dirty="0">
                <a:solidFill>
                  <a:srgbClr val="1D2129"/>
                </a:solidFill>
                <a:effectLst/>
                <a:latin typeface="PingFangSC-Regular"/>
              </a:rPr>
              <a:t>访问延迟是高的。当</a:t>
            </a:r>
            <a:r>
              <a:rPr lang="en-US" altLang="zh-CN" b="0" i="0" dirty="0">
                <a:solidFill>
                  <a:srgbClr val="1D2129"/>
                </a:solidFill>
                <a:effectLst/>
                <a:latin typeface="PingFangSC-Regular"/>
              </a:rPr>
              <a:t>s</a:t>
            </a:r>
            <a:r>
              <a:rPr lang="zh-CN" altLang="en-US" b="0" i="0" dirty="0">
                <a:solidFill>
                  <a:srgbClr val="1D2129"/>
                </a:solidFill>
                <a:effectLst/>
                <a:latin typeface="PingFangSC-Regular"/>
              </a:rPr>
              <a:t>增加时，</a:t>
            </a:r>
            <a:r>
              <a:rPr lang="en-US" altLang="zh-CN" b="0" i="0" dirty="0" err="1">
                <a:solidFill>
                  <a:srgbClr val="1D2129"/>
                </a:solidFill>
                <a:effectLst/>
                <a:latin typeface="PingFangSC-Regular"/>
              </a:rPr>
              <a:t>memcpy</a:t>
            </a:r>
            <a:r>
              <a:rPr lang="en-US" altLang="zh-CN" b="0" i="0" dirty="0">
                <a:solidFill>
                  <a:srgbClr val="1D2129"/>
                </a:solidFill>
                <a:effectLst/>
                <a:latin typeface="PingFangSC-Regular"/>
              </a:rPr>
              <a:t>(</a:t>
            </a:r>
            <a:r>
              <a:rPr lang="zh-CN" altLang="en-US" b="0" i="0" dirty="0">
                <a:solidFill>
                  <a:srgbClr val="1D2129"/>
                </a:solidFill>
                <a:effectLst/>
                <a:latin typeface="PingFangSC-Regular"/>
              </a:rPr>
              <a:t>也是交集</a:t>
            </a:r>
            <a:r>
              <a:rPr lang="en-US" altLang="zh-CN" b="0" i="0" dirty="0">
                <a:solidFill>
                  <a:srgbClr val="1D2129"/>
                </a:solidFill>
                <a:effectLst/>
                <a:latin typeface="PingFangSC-Regular"/>
              </a:rPr>
              <a:t>)</a:t>
            </a:r>
            <a:r>
              <a:rPr lang="zh-CN" altLang="en-US" b="0" i="0" dirty="0">
                <a:solidFill>
                  <a:srgbClr val="1D2129"/>
                </a:solidFill>
                <a:effectLst/>
                <a:latin typeface="PingFangSC-Regular"/>
              </a:rPr>
              <a:t>的开销减少，因为表项数量减少。</a:t>
            </a:r>
            <a:endParaRPr lang="en-US" altLang="zh-CN" b="0" i="0" dirty="0">
              <a:solidFill>
                <a:srgbClr val="1D2129"/>
              </a:solidFill>
              <a:effectLst/>
              <a:latin typeface="PingFangSC-Regular"/>
            </a:endParaRPr>
          </a:p>
          <a:p>
            <a:r>
              <a:rPr lang="zh-CN" altLang="en-US" b="0" i="0" dirty="0">
                <a:solidFill>
                  <a:srgbClr val="1D2129"/>
                </a:solidFill>
                <a:effectLst/>
                <a:latin typeface="PingFangSC-Regular"/>
              </a:rPr>
              <a:t>我们设置</a:t>
            </a:r>
            <a:r>
              <a:rPr lang="en-US" altLang="zh-CN" b="0" i="0" dirty="0">
                <a:solidFill>
                  <a:srgbClr val="1D2129"/>
                </a:solidFill>
                <a:effectLst/>
                <a:latin typeface="PingFangSC-Regular"/>
              </a:rPr>
              <a:t>fl1</a:t>
            </a:r>
            <a:r>
              <a:rPr lang="zh-CN" altLang="en-US" b="0" i="0" dirty="0">
                <a:solidFill>
                  <a:srgbClr val="1D2129"/>
                </a:solidFill>
                <a:effectLst/>
                <a:latin typeface="PingFangSC-Regular"/>
              </a:rPr>
              <a:t>和</a:t>
            </a:r>
            <a:r>
              <a:rPr lang="en-US" altLang="zh-CN" b="0" i="0" dirty="0">
                <a:solidFill>
                  <a:srgbClr val="1D2129"/>
                </a:solidFill>
                <a:effectLst/>
                <a:latin typeface="PingFangSC-Regular"/>
              </a:rPr>
              <a:t>L2</a:t>
            </a:r>
            <a:r>
              <a:rPr lang="zh-CN" altLang="en-US" b="0" i="0" dirty="0">
                <a:solidFill>
                  <a:srgbClr val="1D2129"/>
                </a:solidFill>
                <a:effectLst/>
                <a:latin typeface="PingFangSC-Regular"/>
              </a:rPr>
              <a:t>的总大小为</a:t>
            </a:r>
            <a:r>
              <a:rPr lang="en-US" altLang="zh-CN" b="0" i="0" dirty="0">
                <a:solidFill>
                  <a:srgbClr val="1D2129"/>
                </a:solidFill>
                <a:effectLst/>
                <a:latin typeface="PingFangSC-Regular"/>
              </a:rPr>
              <a:t>100 MB</a:t>
            </a:r>
            <a:r>
              <a:rPr lang="zh-CN" altLang="en-US" b="0" i="0" dirty="0">
                <a:solidFill>
                  <a:srgbClr val="1D2129"/>
                </a:solidFill>
                <a:effectLst/>
                <a:latin typeface="PingFangSC-Regular"/>
              </a:rPr>
              <a:t>。我们将</a:t>
            </a:r>
            <a:r>
              <a:rPr lang="en-US" altLang="zh-CN" b="0" i="0" dirty="0">
                <a:solidFill>
                  <a:srgbClr val="1D2129"/>
                </a:solidFill>
                <a:effectLst/>
                <a:latin typeface="PingFangSC-Regular"/>
              </a:rPr>
              <a:t>θ</a:t>
            </a:r>
            <a:r>
              <a:rPr lang="zh-CN" altLang="en-US" b="0" i="0" dirty="0">
                <a:solidFill>
                  <a:srgbClr val="1D2129"/>
                </a:solidFill>
                <a:effectLst/>
                <a:latin typeface="PingFangSC-Regular"/>
              </a:rPr>
              <a:t>从</a:t>
            </a:r>
            <a:r>
              <a:rPr lang="en-US" altLang="zh-CN" b="0" i="0" dirty="0">
                <a:solidFill>
                  <a:srgbClr val="1D2129"/>
                </a:solidFill>
                <a:effectLst/>
                <a:latin typeface="PingFangSC-Regular"/>
              </a:rPr>
              <a:t>1</a:t>
            </a:r>
            <a:r>
              <a:rPr lang="zh-CN" altLang="en-US" b="0" i="0" dirty="0">
                <a:solidFill>
                  <a:srgbClr val="1D2129"/>
                </a:solidFill>
                <a:effectLst/>
                <a:latin typeface="PingFangSC-Regular"/>
              </a:rPr>
              <a:t>变化到</a:t>
            </a:r>
            <a:r>
              <a:rPr lang="en-US" altLang="zh-CN" b="0" i="0" dirty="0">
                <a:solidFill>
                  <a:srgbClr val="1D2129"/>
                </a:solidFill>
                <a:effectLst/>
                <a:latin typeface="PingFangSC-Regular"/>
              </a:rPr>
              <a:t>1000</a:t>
            </a:r>
            <a:r>
              <a:rPr lang="zh-CN" altLang="en-US" b="0" i="0" dirty="0">
                <a:solidFill>
                  <a:srgbClr val="1D2129"/>
                </a:solidFill>
                <a:effectLst/>
                <a:latin typeface="PingFangSC-Regular"/>
              </a:rPr>
              <a:t>，同时固定入口大小</a:t>
            </a:r>
            <a:r>
              <a:rPr lang="en-US" altLang="zh-CN" b="0" i="0" dirty="0">
                <a:solidFill>
                  <a:srgbClr val="1D2129"/>
                </a:solidFill>
                <a:effectLst/>
                <a:latin typeface="PingFangSC-Regular"/>
              </a:rPr>
              <a:t>s</a:t>
            </a:r>
            <a:r>
              <a:rPr lang="zh-CN" altLang="en-US" b="0" i="0" dirty="0">
                <a:solidFill>
                  <a:srgbClr val="1D2129"/>
                </a:solidFill>
                <a:effectLst/>
                <a:latin typeface="PingFangSC-Regular"/>
              </a:rPr>
              <a:t>为</a:t>
            </a:r>
            <a:r>
              <a:rPr lang="en-US" altLang="zh-CN" b="0" i="0" dirty="0">
                <a:solidFill>
                  <a:srgbClr val="1D2129"/>
                </a:solidFill>
                <a:effectLst/>
                <a:latin typeface="PingFangSC-Regular"/>
              </a:rPr>
              <a:t>256</a:t>
            </a:r>
            <a:r>
              <a:rPr lang="zh-CN" altLang="en-US" b="0" i="0" dirty="0">
                <a:solidFill>
                  <a:srgbClr val="1D2129"/>
                </a:solidFill>
                <a:effectLst/>
                <a:latin typeface="PingFangSC-Regular"/>
              </a:rPr>
              <a:t>字节，交集比</a:t>
            </a:r>
            <a:r>
              <a:rPr lang="en-US" altLang="zh-CN" b="0" i="0" dirty="0">
                <a:solidFill>
                  <a:srgbClr val="1D2129"/>
                </a:solidFill>
                <a:effectLst/>
                <a:latin typeface="PingFangSC-Regular"/>
              </a:rPr>
              <a:t>r</a:t>
            </a:r>
            <a:r>
              <a:rPr lang="zh-CN" altLang="en-US" b="0" i="0" dirty="0">
                <a:solidFill>
                  <a:srgbClr val="1D2129"/>
                </a:solidFill>
                <a:effectLst/>
                <a:latin typeface="PingFangSC-Regular"/>
              </a:rPr>
              <a:t>为</a:t>
            </a:r>
            <a:r>
              <a:rPr lang="en-US" altLang="zh-CN" b="0" i="0" dirty="0">
                <a:solidFill>
                  <a:srgbClr val="1D2129"/>
                </a:solidFill>
                <a:effectLst/>
                <a:latin typeface="PingFangSC-Regular"/>
              </a:rPr>
              <a:t>1%</a:t>
            </a:r>
            <a:r>
              <a:rPr lang="zh-CN" altLang="en-US" b="0" i="0" dirty="0">
                <a:solidFill>
                  <a:srgbClr val="1D2129"/>
                </a:solidFill>
                <a:effectLst/>
                <a:latin typeface="PingFangSC-Regular"/>
              </a:rPr>
              <a:t>。图</a:t>
            </a:r>
            <a:r>
              <a:rPr lang="en-US" altLang="zh-CN" b="0" i="0" dirty="0">
                <a:solidFill>
                  <a:srgbClr val="1D2129"/>
                </a:solidFill>
                <a:effectLst/>
                <a:latin typeface="PingFangSC-Regular"/>
              </a:rPr>
              <a:t>4</a:t>
            </a:r>
            <a:r>
              <a:rPr lang="zh-CN" altLang="en-US" b="0" i="0" dirty="0">
                <a:solidFill>
                  <a:srgbClr val="1D2129"/>
                </a:solidFill>
                <a:effectLst/>
                <a:latin typeface="PingFangSC-Regular"/>
              </a:rPr>
              <a:t>显示了结果。结果表明</a:t>
            </a:r>
            <a:r>
              <a:rPr lang="en-US" altLang="zh-CN" b="0" i="0" dirty="0">
                <a:solidFill>
                  <a:srgbClr val="1D2129"/>
                </a:solidFill>
                <a:effectLst/>
                <a:latin typeface="PingFangSC-Regular"/>
              </a:rPr>
              <a:t>:(1)θ</a:t>
            </a:r>
            <a:r>
              <a:rPr lang="zh-CN" altLang="en-US" b="0" i="0" dirty="0">
                <a:solidFill>
                  <a:srgbClr val="1D2129"/>
                </a:solidFill>
                <a:effectLst/>
                <a:latin typeface="PingFangSC-Regular"/>
              </a:rPr>
              <a:t>从</a:t>
            </a:r>
            <a:r>
              <a:rPr lang="en-US" altLang="zh-CN" b="0" i="0" dirty="0">
                <a:solidFill>
                  <a:srgbClr val="1D2129"/>
                </a:solidFill>
                <a:effectLst/>
                <a:latin typeface="PingFangSC-Regular"/>
              </a:rPr>
              <a:t>100</a:t>
            </a:r>
            <a:r>
              <a:rPr lang="zh-CN" altLang="en-US" b="0" i="0" dirty="0">
                <a:solidFill>
                  <a:srgbClr val="1D2129"/>
                </a:solidFill>
                <a:effectLst/>
                <a:latin typeface="PingFangSC-Regular"/>
              </a:rPr>
              <a:t>增加到</a:t>
            </a:r>
            <a:r>
              <a:rPr lang="en-US" altLang="zh-CN" b="0" i="0" dirty="0">
                <a:solidFill>
                  <a:srgbClr val="1D2129"/>
                </a:solidFill>
                <a:effectLst/>
                <a:latin typeface="PingFangSC-Regular"/>
              </a:rPr>
              <a:t>1000</a:t>
            </a:r>
            <a:r>
              <a:rPr lang="zh-CN" altLang="en-US" b="0" i="0" dirty="0">
                <a:solidFill>
                  <a:srgbClr val="1D2129"/>
                </a:solidFill>
                <a:effectLst/>
                <a:latin typeface="PingFangSC-Regular"/>
              </a:rPr>
              <a:t>时，性能有明显的提高。这是因为有效的数据跳过</a:t>
            </a:r>
            <a:r>
              <a:rPr lang="en-US" altLang="zh-CN" b="0" i="0" dirty="0">
                <a:solidFill>
                  <a:srgbClr val="1D2129"/>
                </a:solidFill>
                <a:effectLst/>
                <a:latin typeface="PingFangSC-Regular"/>
              </a:rPr>
              <a:t>(</a:t>
            </a:r>
            <a:r>
              <a:rPr lang="zh-CN" altLang="en-US" b="0" i="0" dirty="0">
                <a:solidFill>
                  <a:srgbClr val="1D2129"/>
                </a:solidFill>
                <a:effectLst/>
                <a:latin typeface="PingFangSC-Regular"/>
              </a:rPr>
              <a:t>使用二分搜索</a:t>
            </a:r>
            <a:r>
              <a:rPr lang="en-US" altLang="zh-CN" b="0" i="0" dirty="0">
                <a:solidFill>
                  <a:srgbClr val="1D2129"/>
                </a:solidFill>
                <a:effectLst/>
                <a:latin typeface="PingFangSC-Regular"/>
              </a:rPr>
              <a:t>)</a:t>
            </a:r>
            <a:r>
              <a:rPr lang="zh-CN" altLang="en-US" b="0" i="0" dirty="0">
                <a:solidFill>
                  <a:srgbClr val="1D2129"/>
                </a:solidFill>
                <a:effectLst/>
                <a:latin typeface="PingFangSC-Regular"/>
              </a:rPr>
              <a:t>。需要注意的是，当</a:t>
            </a:r>
            <a:r>
              <a:rPr lang="en-US" altLang="zh-CN" b="0" i="0" dirty="0">
                <a:solidFill>
                  <a:srgbClr val="1D2129"/>
                </a:solidFill>
                <a:effectLst/>
                <a:latin typeface="PingFangSC-Regular"/>
              </a:rPr>
              <a:t>θ</a:t>
            </a:r>
            <a:r>
              <a:rPr lang="zh-CN" altLang="en-US" b="0" i="0" dirty="0">
                <a:solidFill>
                  <a:srgbClr val="1D2129"/>
                </a:solidFill>
                <a:effectLst/>
                <a:latin typeface="PingFangSC-Regular"/>
              </a:rPr>
              <a:t>从</a:t>
            </a:r>
            <a:r>
              <a:rPr lang="en-US" altLang="zh-CN" b="0" i="0" dirty="0">
                <a:solidFill>
                  <a:srgbClr val="1D2129"/>
                </a:solidFill>
                <a:effectLst/>
                <a:latin typeface="PingFangSC-Regular"/>
              </a:rPr>
              <a:t>1</a:t>
            </a:r>
            <a:r>
              <a:rPr lang="zh-CN" altLang="en-US" b="0" i="0" dirty="0">
                <a:solidFill>
                  <a:srgbClr val="1D2129"/>
                </a:solidFill>
                <a:effectLst/>
                <a:latin typeface="PingFangSC-Regular"/>
              </a:rPr>
              <a:t>增加到</a:t>
            </a:r>
            <a:r>
              <a:rPr lang="en-US" altLang="zh-CN" b="0" i="0" dirty="0">
                <a:solidFill>
                  <a:srgbClr val="1D2129"/>
                </a:solidFill>
                <a:effectLst/>
                <a:latin typeface="PingFangSC-Regular"/>
              </a:rPr>
              <a:t>100</a:t>
            </a:r>
            <a:r>
              <a:rPr lang="zh-CN" altLang="en-US" b="0" i="0" dirty="0">
                <a:solidFill>
                  <a:srgbClr val="1D2129"/>
                </a:solidFill>
                <a:effectLst/>
                <a:latin typeface="PingFangSC-Regular"/>
              </a:rPr>
              <a:t>时，执行时间变化不大，这是因为采用了线性搜索。</a:t>
            </a:r>
            <a:r>
              <a:rPr lang="en-US" altLang="zh-CN" b="0" i="0" dirty="0">
                <a:solidFill>
                  <a:srgbClr val="1D2129"/>
                </a:solidFill>
                <a:effectLst/>
                <a:latin typeface="PingFangSC-Regular"/>
              </a:rPr>
              <a:t>(2)</a:t>
            </a:r>
            <a:r>
              <a:rPr lang="zh-CN" altLang="en-US" b="0" i="0" dirty="0">
                <a:solidFill>
                  <a:srgbClr val="1D2129"/>
                </a:solidFill>
                <a:effectLst/>
                <a:latin typeface="PingFangSC-Regular"/>
              </a:rPr>
              <a:t>当</a:t>
            </a:r>
            <a:r>
              <a:rPr lang="en-US" altLang="zh-CN" b="0" i="0" dirty="0">
                <a:solidFill>
                  <a:srgbClr val="1D2129"/>
                </a:solidFill>
                <a:effectLst/>
                <a:latin typeface="PingFangSC-Regular"/>
              </a:rPr>
              <a:t>s = 256</a:t>
            </a:r>
            <a:r>
              <a:rPr lang="zh-CN" altLang="en-US" b="0" i="0" dirty="0">
                <a:solidFill>
                  <a:srgbClr val="1D2129"/>
                </a:solidFill>
                <a:effectLst/>
                <a:latin typeface="PingFangSC-Regular"/>
              </a:rPr>
              <a:t>时，智能</a:t>
            </a:r>
            <a:r>
              <a:rPr lang="en-US" altLang="zh-CN" b="0" i="0" dirty="0" err="1">
                <a:solidFill>
                  <a:srgbClr val="1D2129"/>
                </a:solidFill>
                <a:effectLst/>
                <a:latin typeface="PingFangSC-Regular"/>
              </a:rPr>
              <a:t>ssd</a:t>
            </a:r>
            <a:r>
              <a:rPr lang="zh-CN" altLang="en-US" b="0" i="0" dirty="0">
                <a:solidFill>
                  <a:srgbClr val="1D2129"/>
                </a:solidFill>
                <a:effectLst/>
                <a:latin typeface="PingFangSC-Regular"/>
              </a:rPr>
              <a:t>在任意</a:t>
            </a:r>
            <a:r>
              <a:rPr lang="en-US" altLang="zh-CN" b="0" i="0" dirty="0">
                <a:solidFill>
                  <a:srgbClr val="1D2129"/>
                </a:solidFill>
                <a:effectLst/>
                <a:latin typeface="PingFangSC-Regular"/>
              </a:rPr>
              <a:t>θ</a:t>
            </a:r>
            <a:r>
              <a:rPr lang="zh-CN" altLang="en-US" b="0" i="0" dirty="0">
                <a:solidFill>
                  <a:srgbClr val="1D2129"/>
                </a:solidFill>
                <a:effectLst/>
                <a:latin typeface="PingFangSC-Regular"/>
              </a:rPr>
              <a:t>下都能加速列表相交。</a:t>
            </a:r>
            <a:endParaRPr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12</a:t>
            </a:fld>
            <a:endParaRPr lang="zh-CN" altLang="en-US"/>
          </a:p>
        </p:txBody>
      </p:sp>
    </p:spTree>
    <p:extLst>
      <p:ext uri="{BB962C8B-B14F-4D97-AF65-F5344CB8AC3E}">
        <p14:creationId xmlns:p14="http://schemas.microsoft.com/office/powerpoint/2010/main" val="27632390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交集比例</a:t>
            </a:r>
            <a:r>
              <a:rPr lang="en-US" altLang="zh-CN" dirty="0"/>
              <a:t>r</a:t>
            </a:r>
            <a:r>
              <a:rPr lang="zh-CN" altLang="en-US" dirty="0"/>
              <a:t>的影响</a:t>
            </a:r>
          </a:p>
          <a:p>
            <a:r>
              <a:rPr lang="zh-CN" altLang="en-US" dirty="0"/>
              <a:t>当</a:t>
            </a:r>
            <a:r>
              <a:rPr lang="en-US" altLang="zh-CN" dirty="0"/>
              <a:t>R</a:t>
            </a:r>
            <a:r>
              <a:rPr lang="zh-CN" altLang="en-US" dirty="0"/>
              <a:t>增加时，向主机返回结果的消耗会变大    </a:t>
            </a:r>
            <a:r>
              <a:rPr lang="en-US" altLang="zh-CN" b="0" i="0" dirty="0">
                <a:solidFill>
                  <a:srgbClr val="1D2129"/>
                </a:solidFill>
                <a:effectLst/>
                <a:latin typeface="PingFangSC-Regular"/>
              </a:rPr>
              <a:t>r</a:t>
            </a:r>
            <a:r>
              <a:rPr lang="zh-CN" altLang="en-US" b="0" i="0" dirty="0">
                <a:solidFill>
                  <a:srgbClr val="1D2129"/>
                </a:solidFill>
                <a:effectLst/>
                <a:latin typeface="PingFangSC-Regular"/>
              </a:rPr>
              <a:t>不会影响常规</a:t>
            </a:r>
            <a:r>
              <a:rPr lang="en-US" altLang="zh-CN" b="0" i="0" dirty="0">
                <a:solidFill>
                  <a:srgbClr val="1D2129"/>
                </a:solidFill>
                <a:effectLst/>
                <a:latin typeface="PingFangSC-Regular"/>
              </a:rPr>
              <a:t>SSD</a:t>
            </a:r>
            <a:r>
              <a:rPr lang="zh-CN" altLang="en-US" b="0" i="0" dirty="0">
                <a:solidFill>
                  <a:srgbClr val="1D2129"/>
                </a:solidFill>
                <a:effectLst/>
                <a:latin typeface="PingFangSC-Regular"/>
              </a:rPr>
              <a:t>的性能，这并不奇怪。当</a:t>
            </a:r>
            <a:r>
              <a:rPr lang="en-US" altLang="zh-CN" b="0" i="0" dirty="0">
                <a:solidFill>
                  <a:srgbClr val="1D2129"/>
                </a:solidFill>
                <a:effectLst/>
                <a:latin typeface="PingFangSC-Regular"/>
              </a:rPr>
              <a:t>r</a:t>
            </a:r>
            <a:r>
              <a:rPr lang="zh-CN" altLang="en-US" b="0" i="0" dirty="0">
                <a:solidFill>
                  <a:srgbClr val="1D2129"/>
                </a:solidFill>
                <a:effectLst/>
                <a:latin typeface="PingFangSC-Regular"/>
              </a:rPr>
              <a:t>为</a:t>
            </a:r>
            <a:r>
              <a:rPr lang="en-US" altLang="zh-CN" b="0" i="0" dirty="0">
                <a:solidFill>
                  <a:srgbClr val="1D2129"/>
                </a:solidFill>
                <a:effectLst/>
                <a:latin typeface="PingFangSC-Regular"/>
              </a:rPr>
              <a:t>100%</a:t>
            </a:r>
            <a:r>
              <a:rPr lang="zh-CN" altLang="en-US" b="0" i="0" dirty="0">
                <a:solidFill>
                  <a:srgbClr val="1D2129"/>
                </a:solidFill>
                <a:effectLst/>
                <a:latin typeface="PingFangSC-Regular"/>
              </a:rPr>
              <a:t>时，智能</a:t>
            </a:r>
            <a:r>
              <a:rPr lang="en-US" altLang="zh-CN" b="0" i="0" dirty="0" err="1">
                <a:solidFill>
                  <a:srgbClr val="1D2129"/>
                </a:solidFill>
                <a:effectLst/>
                <a:latin typeface="PingFangSC-Regular"/>
              </a:rPr>
              <a:t>ssd</a:t>
            </a:r>
            <a:r>
              <a:rPr lang="zh-CN" altLang="en-US" b="0" i="0" dirty="0">
                <a:solidFill>
                  <a:srgbClr val="1D2129"/>
                </a:solidFill>
                <a:effectLst/>
                <a:latin typeface="PingFangSC-Regular"/>
              </a:rPr>
              <a:t>硬盘不能再加速处理</a:t>
            </a:r>
            <a:endParaRPr lang="zh-CN" altLang="en-US" dirty="0"/>
          </a:p>
          <a:p>
            <a:r>
              <a:rPr lang="zh-CN" altLang="en-US" dirty="0"/>
              <a:t>然而，在某些应用程序中，如果我们只关心交集的大小而不关心实际的交集结果，那么将结果发送回主机的成本几乎是免费的。这是因为只需要将一个</a:t>
            </a:r>
            <a:r>
              <a:rPr lang="en-US" altLang="zh-CN" dirty="0"/>
              <a:t>4</a:t>
            </a:r>
            <a:r>
              <a:rPr lang="zh-CN" altLang="en-US" dirty="0"/>
              <a:t>字节的整数传输到主机。</a:t>
            </a:r>
          </a:p>
          <a:p>
            <a:endParaRPr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13</a:t>
            </a:fld>
            <a:endParaRPr lang="zh-CN" altLang="en-US"/>
          </a:p>
        </p:txBody>
      </p:sp>
    </p:spTree>
    <p:extLst>
      <p:ext uri="{BB962C8B-B14F-4D97-AF65-F5344CB8AC3E}">
        <p14:creationId xmlns:p14="http://schemas.microsoft.com/office/powerpoint/2010/main" val="8937646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智能</a:t>
            </a:r>
            <a:r>
              <a:rPr lang="en-US" altLang="zh-CN" dirty="0"/>
              <a:t>SSD</a:t>
            </a:r>
            <a:r>
              <a:rPr lang="zh-CN" altLang="en-US" dirty="0"/>
              <a:t>求交性能和耗能的影响因素：内存速度、内部带宽、条目大小、列表的比例、交集的大小</a:t>
            </a:r>
          </a:p>
          <a:p>
            <a:r>
              <a:rPr lang="zh-CN" altLang="en-US" dirty="0"/>
              <a:t>在</a:t>
            </a:r>
            <a:r>
              <a:rPr lang="en-US" altLang="zh-CN" dirty="0"/>
              <a:t>SSD</a:t>
            </a:r>
            <a:r>
              <a:rPr lang="zh-CN" altLang="en-US" dirty="0"/>
              <a:t>方面，应该尽快提高内存访问速度</a:t>
            </a:r>
          </a:p>
          <a:p>
            <a:r>
              <a:rPr lang="zh-CN" altLang="en-US" dirty="0"/>
              <a:t>在应用程序方面，</a:t>
            </a:r>
            <a:r>
              <a:rPr lang="en-US" altLang="zh-CN" dirty="0"/>
              <a:t>I/O</a:t>
            </a:r>
            <a:r>
              <a:rPr lang="zh-CN" altLang="en-US" dirty="0"/>
              <a:t>密集型和计算简单型程序可以从智能</a:t>
            </a:r>
            <a:r>
              <a:rPr lang="en-US" altLang="zh-CN" dirty="0"/>
              <a:t>SSD</a:t>
            </a:r>
            <a:r>
              <a:rPr lang="zh-CN" altLang="en-US" dirty="0"/>
              <a:t>中受益。同时访存数量应该较小并且输出大小需远小于输入</a:t>
            </a:r>
          </a:p>
          <a:p>
            <a:endParaRPr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14</a:t>
            </a:fld>
            <a:endParaRPr lang="zh-CN" altLang="en-US"/>
          </a:p>
        </p:txBody>
      </p:sp>
    </p:spTree>
    <p:extLst>
      <p:ext uri="{BB962C8B-B14F-4D97-AF65-F5344CB8AC3E}">
        <p14:creationId xmlns:p14="http://schemas.microsoft.com/office/powerpoint/2010/main" val="8612994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1D2129"/>
                </a:solidFill>
                <a:effectLst/>
                <a:latin typeface="PingFangSC-Regular"/>
              </a:rPr>
              <a:t>主机</a:t>
            </a:r>
            <a:r>
              <a:rPr lang="en-US" altLang="zh-CN" b="0" i="0" dirty="0">
                <a:solidFill>
                  <a:srgbClr val="1D2129"/>
                </a:solidFill>
                <a:effectLst/>
                <a:latin typeface="PingFangSC-Regular"/>
              </a:rPr>
              <a:t>Smart SSD</a:t>
            </a:r>
            <a:r>
              <a:rPr lang="zh-CN" altLang="en-US" b="0" i="0" dirty="0">
                <a:solidFill>
                  <a:srgbClr val="1D2129"/>
                </a:solidFill>
                <a:effectLst/>
                <a:latin typeface="PingFangSC-Regular"/>
              </a:rPr>
              <a:t>程序通过</a:t>
            </a:r>
            <a:r>
              <a:rPr lang="en-US" altLang="zh-CN" b="0" i="0" dirty="0" err="1">
                <a:solidFill>
                  <a:srgbClr val="1D2129"/>
                </a:solidFill>
                <a:effectLst/>
                <a:latin typeface="PingFangSC-Regular"/>
              </a:rPr>
              <a:t>api</a:t>
            </a:r>
            <a:r>
              <a:rPr lang="zh-CN" altLang="en-US" b="0" i="0" dirty="0">
                <a:solidFill>
                  <a:srgbClr val="1D2129"/>
                </a:solidFill>
                <a:effectLst/>
                <a:latin typeface="PingFangSC-Regular"/>
              </a:rPr>
              <a:t>与</a:t>
            </a:r>
            <a:r>
              <a:rPr lang="en-US" altLang="zh-CN" b="0" i="0" dirty="0">
                <a:solidFill>
                  <a:srgbClr val="1D2129"/>
                </a:solidFill>
                <a:effectLst/>
                <a:latin typeface="PingFangSC-Regular"/>
              </a:rPr>
              <a:t>Smart SSD</a:t>
            </a:r>
            <a:r>
              <a:rPr lang="zh-CN" altLang="en-US" b="0" i="0" dirty="0">
                <a:solidFill>
                  <a:srgbClr val="1D2129"/>
                </a:solidFill>
                <a:effectLst/>
                <a:latin typeface="PingFangSC-Regular"/>
              </a:rPr>
              <a:t>固件进行通信。有四个重要的</a:t>
            </a:r>
            <a:r>
              <a:rPr lang="en-US" altLang="zh-CN" b="0" i="0" dirty="0" err="1">
                <a:solidFill>
                  <a:srgbClr val="1D2129"/>
                </a:solidFill>
                <a:effectLst/>
                <a:latin typeface="PingFangSC-Regular"/>
              </a:rPr>
              <a:t>api</a:t>
            </a:r>
            <a:r>
              <a:rPr lang="zh-CN" altLang="en-US" b="0" i="0" dirty="0">
                <a:solidFill>
                  <a:srgbClr val="1D2129"/>
                </a:solidFill>
                <a:effectLst/>
                <a:latin typeface="PingFangSC-Regular"/>
              </a:rPr>
              <a:t>，分别是</a:t>
            </a:r>
            <a:r>
              <a:rPr lang="en-US" altLang="zh-CN" b="0" i="0" dirty="0">
                <a:solidFill>
                  <a:srgbClr val="1D2129"/>
                </a:solidFill>
                <a:effectLst/>
                <a:latin typeface="PingFangSC-Regular"/>
              </a:rPr>
              <a:t>OPEN</a:t>
            </a:r>
            <a:r>
              <a:rPr lang="zh-CN" altLang="en-US" b="0" i="0" dirty="0">
                <a:solidFill>
                  <a:srgbClr val="1D2129"/>
                </a:solidFill>
                <a:effectLst/>
                <a:latin typeface="PingFangSC-Regular"/>
              </a:rPr>
              <a:t>、</a:t>
            </a:r>
            <a:r>
              <a:rPr lang="en-US" altLang="zh-CN" b="0" i="0" dirty="0">
                <a:solidFill>
                  <a:srgbClr val="1D2129"/>
                </a:solidFill>
                <a:effectLst/>
                <a:latin typeface="PingFangSC-Regular"/>
              </a:rPr>
              <a:t>CLOSE</a:t>
            </a:r>
            <a:r>
              <a:rPr lang="zh-CN" altLang="en-US" b="0" i="0" dirty="0">
                <a:solidFill>
                  <a:srgbClr val="1D2129"/>
                </a:solidFill>
                <a:effectLst/>
                <a:latin typeface="PingFangSC-Regular"/>
              </a:rPr>
              <a:t>、</a:t>
            </a:r>
            <a:r>
              <a:rPr lang="en-US" altLang="zh-CN" b="0" i="0" dirty="0">
                <a:solidFill>
                  <a:srgbClr val="1D2129"/>
                </a:solidFill>
                <a:effectLst/>
                <a:latin typeface="PingFangSC-Regular"/>
              </a:rPr>
              <a:t>GET</a:t>
            </a:r>
            <a:r>
              <a:rPr lang="zh-CN" altLang="en-US" b="0" i="0" dirty="0">
                <a:solidFill>
                  <a:srgbClr val="1D2129"/>
                </a:solidFill>
                <a:effectLst/>
                <a:latin typeface="PingFangSC-Regular"/>
              </a:rPr>
              <a:t>和</a:t>
            </a:r>
            <a:r>
              <a:rPr lang="en-US" altLang="zh-CN" b="0" i="0" dirty="0">
                <a:solidFill>
                  <a:srgbClr val="1D2129"/>
                </a:solidFill>
                <a:effectLst/>
                <a:latin typeface="PingFangSC-Regular"/>
              </a:rPr>
              <a:t>PUT</a:t>
            </a:r>
            <a:r>
              <a:rPr lang="zh-CN" altLang="en-US" b="0" i="0" dirty="0">
                <a:solidFill>
                  <a:srgbClr val="1D2129"/>
                </a:solidFill>
                <a:effectLst/>
                <a:latin typeface="PingFangSC-Regular"/>
              </a:rPr>
              <a:t>。其中，</a:t>
            </a:r>
            <a:r>
              <a:rPr lang="en-US" altLang="zh-CN" b="0" i="0" dirty="0">
                <a:solidFill>
                  <a:srgbClr val="1D2129"/>
                </a:solidFill>
                <a:effectLst/>
                <a:latin typeface="PingFangSC-Regular"/>
              </a:rPr>
              <a:t>OPEN</a:t>
            </a:r>
            <a:r>
              <a:rPr lang="zh-CN" altLang="en-US" b="0" i="0" dirty="0">
                <a:solidFill>
                  <a:srgbClr val="1D2129"/>
                </a:solidFill>
                <a:effectLst/>
                <a:latin typeface="PingFangSC-Regular"/>
              </a:rPr>
              <a:t>和</a:t>
            </a:r>
            <a:r>
              <a:rPr lang="en-US" altLang="zh-CN" b="0" i="0" dirty="0">
                <a:solidFill>
                  <a:srgbClr val="1D2129"/>
                </a:solidFill>
                <a:effectLst/>
                <a:latin typeface="PingFangSC-Regular"/>
              </a:rPr>
              <a:t>close</a:t>
            </a:r>
            <a:r>
              <a:rPr lang="zh-CN" altLang="en-US" b="0" i="0" dirty="0">
                <a:solidFill>
                  <a:srgbClr val="1D2129"/>
                </a:solidFill>
                <a:effectLst/>
                <a:latin typeface="PingFangSC-Regular"/>
              </a:rPr>
              <a:t>是与会话相关的</a:t>
            </a:r>
            <a:r>
              <a:rPr lang="en-US" altLang="zh-CN" b="0" i="0" dirty="0" err="1">
                <a:solidFill>
                  <a:srgbClr val="1D2129"/>
                </a:solidFill>
                <a:effectLst/>
                <a:latin typeface="PingFangSC-Regular"/>
              </a:rPr>
              <a:t>api</a:t>
            </a:r>
            <a:r>
              <a:rPr lang="zh-CN" altLang="en-US" b="0" i="0" dirty="0">
                <a:solidFill>
                  <a:srgbClr val="1D2129"/>
                </a:solidFill>
                <a:effectLst/>
                <a:latin typeface="PingFangSC-Regular"/>
              </a:rPr>
              <a:t>，而</a:t>
            </a:r>
            <a:r>
              <a:rPr lang="en-US" altLang="zh-CN" b="0" i="0" dirty="0">
                <a:solidFill>
                  <a:srgbClr val="1D2129"/>
                </a:solidFill>
                <a:effectLst/>
                <a:latin typeface="PingFangSC-Regular"/>
              </a:rPr>
              <a:t>GET</a:t>
            </a:r>
            <a:r>
              <a:rPr lang="zh-CN" altLang="en-US" b="0" i="0" dirty="0">
                <a:solidFill>
                  <a:srgbClr val="1D2129"/>
                </a:solidFill>
                <a:effectLst/>
                <a:latin typeface="PingFangSC-Regular"/>
              </a:rPr>
              <a:t>和</a:t>
            </a:r>
            <a:r>
              <a:rPr lang="en-US" altLang="zh-CN" b="0" i="0" dirty="0">
                <a:solidFill>
                  <a:srgbClr val="1D2129"/>
                </a:solidFill>
                <a:effectLst/>
                <a:latin typeface="PingFangSC-Regular"/>
              </a:rPr>
              <a:t>PUT</a:t>
            </a:r>
            <a:r>
              <a:rPr lang="zh-CN" altLang="en-US" b="0" i="0" dirty="0">
                <a:solidFill>
                  <a:srgbClr val="1D2129"/>
                </a:solidFill>
                <a:effectLst/>
                <a:latin typeface="PingFangSC-Regular"/>
              </a:rPr>
              <a:t>是与操作相关的</a:t>
            </a:r>
            <a:r>
              <a:rPr lang="en-US" altLang="zh-CN" b="0" i="0" dirty="0" err="1">
                <a:solidFill>
                  <a:srgbClr val="1D2129"/>
                </a:solidFill>
                <a:effectLst/>
                <a:latin typeface="PingFangSC-Regular"/>
              </a:rPr>
              <a:t>api</a:t>
            </a:r>
            <a:r>
              <a:rPr lang="zh-CN" altLang="en-US" b="0" i="0" dirty="0">
                <a:solidFill>
                  <a:srgbClr val="1D2129"/>
                </a:solidFill>
                <a:effectLst/>
                <a:latin typeface="PingFangSC-Regular"/>
              </a:rPr>
              <a:t>。</a:t>
            </a:r>
            <a:endParaRPr lang="en-US" altLang="zh-CN" b="0" i="0" dirty="0">
              <a:solidFill>
                <a:srgbClr val="1D2129"/>
              </a:solidFill>
              <a:effectLst/>
              <a:latin typeface="PingFangSC-Regular"/>
            </a:endParaRPr>
          </a:p>
          <a:p>
            <a:r>
              <a:rPr lang="en-US" altLang="zh-CN" b="0" i="0" dirty="0">
                <a:solidFill>
                  <a:srgbClr val="1D2129"/>
                </a:solidFill>
                <a:effectLst/>
                <a:latin typeface="PingFangSC-Regular"/>
              </a:rPr>
              <a:t>(1) OPEN:</a:t>
            </a:r>
            <a:r>
              <a:rPr lang="zh-CN" altLang="en-US" b="0" i="0" dirty="0">
                <a:solidFill>
                  <a:srgbClr val="1D2129"/>
                </a:solidFill>
                <a:effectLst/>
                <a:latin typeface="PingFangSC-Regular"/>
              </a:rPr>
              <a:t>顾名思义，开启一个会话。一旦创建了会话，就会分配内存和线程等运行时资源来运行</a:t>
            </a:r>
            <a:r>
              <a:rPr lang="en-US" altLang="zh-CN" b="0" i="0" dirty="0">
                <a:solidFill>
                  <a:srgbClr val="1D2129"/>
                </a:solidFill>
                <a:effectLst/>
                <a:latin typeface="PingFangSC-Regular"/>
              </a:rPr>
              <a:t>SSDlet</a:t>
            </a:r>
            <a:r>
              <a:rPr lang="zh-CN" altLang="en-US" b="0" i="0" dirty="0">
                <a:solidFill>
                  <a:srgbClr val="1D2129"/>
                </a:solidFill>
                <a:effectLst/>
                <a:latin typeface="PingFangSC-Regular"/>
              </a:rPr>
              <a:t>。</a:t>
            </a:r>
            <a:endParaRPr lang="en-US" altLang="zh-CN" b="0" i="0" dirty="0">
              <a:solidFill>
                <a:srgbClr val="1D2129"/>
              </a:solidFill>
              <a:effectLst/>
              <a:latin typeface="PingFangSC-Regular"/>
            </a:endParaRPr>
          </a:p>
          <a:p>
            <a:r>
              <a:rPr lang="en-US" altLang="zh-CN" b="0" i="0" dirty="0">
                <a:solidFill>
                  <a:srgbClr val="1D2129"/>
                </a:solidFill>
                <a:effectLst/>
                <a:latin typeface="PingFangSC-Regular"/>
              </a:rPr>
              <a:t>(2) CLOSE:</a:t>
            </a:r>
            <a:r>
              <a:rPr lang="zh-CN" altLang="en-US" b="0" i="0" dirty="0">
                <a:solidFill>
                  <a:srgbClr val="1D2129"/>
                </a:solidFill>
                <a:effectLst/>
                <a:latin typeface="PingFangSC-Regular"/>
              </a:rPr>
              <a:t>结束一个会话，所有的资源将被回收。</a:t>
            </a:r>
            <a:endParaRPr lang="en-US" altLang="zh-CN" b="0" i="0" dirty="0">
              <a:solidFill>
                <a:srgbClr val="1D2129"/>
              </a:solidFill>
              <a:effectLst/>
              <a:latin typeface="PingFangSC-Regular"/>
            </a:endParaRPr>
          </a:p>
          <a:p>
            <a:r>
              <a:rPr lang="en-US" altLang="zh-CN" b="0" i="0" dirty="0">
                <a:solidFill>
                  <a:srgbClr val="1D2129"/>
                </a:solidFill>
                <a:effectLst/>
                <a:latin typeface="PingFangSC-Regular"/>
              </a:rPr>
              <a:t>(3)GET:</a:t>
            </a:r>
            <a:r>
              <a:rPr lang="zh-CN" altLang="en-US" b="0" i="0" dirty="0">
                <a:solidFill>
                  <a:srgbClr val="1D2129"/>
                </a:solidFill>
                <a:effectLst/>
                <a:latin typeface="PingFangSC-Regular"/>
              </a:rPr>
              <a:t>允许主机</a:t>
            </a:r>
            <a:r>
              <a:rPr lang="en-US" altLang="zh-CN" b="0" i="0" dirty="0">
                <a:solidFill>
                  <a:srgbClr val="1D2129"/>
                </a:solidFill>
                <a:effectLst/>
                <a:latin typeface="PingFangSC-Regular"/>
              </a:rPr>
              <a:t>Smart SSD</a:t>
            </a:r>
            <a:r>
              <a:rPr lang="zh-CN" altLang="en-US" b="0" i="0" dirty="0">
                <a:solidFill>
                  <a:srgbClr val="1D2129"/>
                </a:solidFill>
                <a:effectLst/>
                <a:latin typeface="PingFangSC-Regular"/>
              </a:rPr>
              <a:t>程序与</a:t>
            </a:r>
            <a:r>
              <a:rPr lang="en-US" altLang="zh-CN" b="0" i="0" dirty="0">
                <a:solidFill>
                  <a:srgbClr val="1D2129"/>
                </a:solidFill>
                <a:effectLst/>
                <a:latin typeface="PingFangSC-Regular"/>
              </a:rPr>
              <a:t>SSDlet</a:t>
            </a:r>
            <a:r>
              <a:rPr lang="zh-CN" altLang="en-US" b="0" i="0" dirty="0">
                <a:solidFill>
                  <a:srgbClr val="1D2129"/>
                </a:solidFill>
                <a:effectLst/>
                <a:latin typeface="PingFangSC-Regular"/>
              </a:rPr>
              <a:t>交互。</a:t>
            </a:r>
            <a:r>
              <a:rPr lang="en-US" altLang="zh-CN" b="0" i="0" dirty="0">
                <a:solidFill>
                  <a:srgbClr val="1D2129"/>
                </a:solidFill>
                <a:effectLst/>
                <a:latin typeface="PingFangSC-Regular"/>
              </a:rPr>
              <a:t>GET</a:t>
            </a:r>
            <a:r>
              <a:rPr lang="zh-CN" altLang="en-US" b="0" i="0" dirty="0">
                <a:solidFill>
                  <a:srgbClr val="1D2129"/>
                </a:solidFill>
                <a:effectLst/>
                <a:latin typeface="PingFangSC-Regular"/>
              </a:rPr>
              <a:t>用于检查</a:t>
            </a:r>
            <a:r>
              <a:rPr lang="en-US" altLang="zh-CN" b="0" i="0" dirty="0">
                <a:solidFill>
                  <a:srgbClr val="1D2129"/>
                </a:solidFill>
                <a:effectLst/>
                <a:latin typeface="PingFangSC-Regular"/>
              </a:rPr>
              <a:t>SSDlet</a:t>
            </a:r>
            <a:r>
              <a:rPr lang="zh-CN" altLang="en-US" b="0" i="0" dirty="0">
                <a:solidFill>
                  <a:srgbClr val="1D2129"/>
                </a:solidFill>
                <a:effectLst/>
                <a:latin typeface="PingFangSC-Regular"/>
              </a:rPr>
              <a:t>的状态，并在输出结果就绪后接收它们。它为</a:t>
            </a:r>
            <a:r>
              <a:rPr lang="en-US" altLang="zh-CN" b="0" i="0" dirty="0">
                <a:solidFill>
                  <a:srgbClr val="1D2129"/>
                </a:solidFill>
                <a:effectLst/>
                <a:latin typeface="PingFangSC-Regular"/>
              </a:rPr>
              <a:t>SAS/SATA</a:t>
            </a:r>
            <a:r>
              <a:rPr lang="zh-CN" altLang="en-US" b="0" i="0" dirty="0">
                <a:solidFill>
                  <a:srgbClr val="1D2129"/>
                </a:solidFill>
                <a:effectLst/>
                <a:latin typeface="PingFangSC-Regular"/>
              </a:rPr>
              <a:t>实现了轮询机制</a:t>
            </a:r>
            <a:r>
              <a:rPr lang="en-US" altLang="zh-CN" b="0" i="0" dirty="0">
                <a:solidFill>
                  <a:srgbClr val="1D2129"/>
                </a:solidFill>
                <a:effectLst/>
                <a:latin typeface="PingFangSC-Regular"/>
              </a:rPr>
              <a:t>(</a:t>
            </a:r>
            <a:r>
              <a:rPr lang="zh-CN" altLang="en-US" b="0" i="0" dirty="0">
                <a:solidFill>
                  <a:srgbClr val="1D2129"/>
                </a:solidFill>
                <a:effectLst/>
                <a:latin typeface="PingFangSC-Regular"/>
              </a:rPr>
              <a:t>而不是中断机制</a:t>
            </a:r>
            <a:r>
              <a:rPr lang="en-US" altLang="zh-CN" b="0" i="0" dirty="0">
                <a:solidFill>
                  <a:srgbClr val="1D2129"/>
                </a:solidFill>
                <a:effectLst/>
                <a:latin typeface="PingFangSC-Regular"/>
              </a:rPr>
              <a:t>)</a:t>
            </a:r>
            <a:r>
              <a:rPr lang="zh-CN" altLang="en-US" b="0" i="0" dirty="0">
                <a:solidFill>
                  <a:srgbClr val="1D2129"/>
                </a:solidFill>
                <a:effectLst/>
                <a:latin typeface="PingFangSC-Regular"/>
              </a:rPr>
              <a:t>，这样主机程序必须持续监控智能</a:t>
            </a:r>
            <a:r>
              <a:rPr lang="en-US" altLang="zh-CN" b="0" i="0" dirty="0">
                <a:solidFill>
                  <a:srgbClr val="1D2129"/>
                </a:solidFill>
                <a:effectLst/>
                <a:latin typeface="PingFangSC-Regular"/>
              </a:rPr>
              <a:t>SSD</a:t>
            </a:r>
            <a:r>
              <a:rPr lang="zh-CN" altLang="en-US" b="0" i="0" dirty="0">
                <a:solidFill>
                  <a:srgbClr val="1D2129"/>
                </a:solidFill>
                <a:effectLst/>
                <a:latin typeface="PingFangSC-Regular"/>
              </a:rPr>
              <a:t>的状态。这是因为传统的块设备不能使用中断向主机发起请求。</a:t>
            </a:r>
            <a:endParaRPr lang="en-US" altLang="zh-CN" b="0" i="0" dirty="0">
              <a:solidFill>
                <a:srgbClr val="1D2129"/>
              </a:solidFill>
              <a:effectLst/>
              <a:latin typeface="PingFangSC-Regular"/>
            </a:endParaRPr>
          </a:p>
          <a:p>
            <a:r>
              <a:rPr lang="en-US" altLang="zh-CN" b="0" i="0" dirty="0">
                <a:solidFill>
                  <a:srgbClr val="1D2129"/>
                </a:solidFill>
                <a:effectLst/>
                <a:latin typeface="PingFangSC-Regular"/>
              </a:rPr>
              <a:t>(4) PUT:</a:t>
            </a:r>
            <a:r>
              <a:rPr lang="zh-CN" altLang="en-US" b="0" i="0" dirty="0">
                <a:solidFill>
                  <a:srgbClr val="1D2129"/>
                </a:solidFill>
                <a:effectLst/>
                <a:latin typeface="PingFangSC-Regular"/>
              </a:rPr>
              <a:t>用于内部向智能</a:t>
            </a:r>
            <a:r>
              <a:rPr lang="en-US" altLang="zh-CN" b="0" i="0" dirty="0">
                <a:solidFill>
                  <a:srgbClr val="1D2129"/>
                </a:solidFill>
                <a:effectLst/>
                <a:latin typeface="PingFangSC-Regular"/>
              </a:rPr>
              <a:t>SSD</a:t>
            </a:r>
            <a:r>
              <a:rPr lang="zh-CN" altLang="en-US" b="0" i="0" dirty="0">
                <a:solidFill>
                  <a:srgbClr val="1D2129"/>
                </a:solidFill>
                <a:effectLst/>
                <a:latin typeface="PingFangSC-Regular"/>
              </a:rPr>
              <a:t>设备写入数据，不需要本地文件系统的帮助。</a:t>
            </a:r>
            <a:endParaRPr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3</a:t>
            </a:fld>
            <a:endParaRPr lang="zh-CN" altLang="en-US"/>
          </a:p>
        </p:txBody>
      </p:sp>
    </p:spTree>
    <p:extLst>
      <p:ext uri="{BB962C8B-B14F-4D97-AF65-F5344CB8AC3E}">
        <p14:creationId xmlns:p14="http://schemas.microsoft.com/office/powerpoint/2010/main" val="14058126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202122"/>
                </a:solidFill>
                <a:effectLst/>
                <a:latin typeface="Arial" panose="020B0604020202020204" pitchFamily="34" charset="0"/>
              </a:rPr>
              <a:t>倒排索引，也常被称为反向索引、置入文件或反向文件，是一种索引方法，被用来存储在全文搜索下某个单词在一个文档或者一组文档中的存储位置的映射。它是文档检索系统中最常用的数据结构。</a:t>
            </a:r>
            <a:r>
              <a:rPr lang="zh-CN" altLang="en-US" b="0" i="0" dirty="0">
                <a:solidFill>
                  <a:srgbClr val="1D2129"/>
                </a:solidFill>
                <a:effectLst/>
                <a:latin typeface="PingFangSC-Regular"/>
              </a:rPr>
              <a:t>例如，在搜索引擎中查找包含所有查询词的文档需要几个倒排列表的交集</a:t>
            </a:r>
            <a:r>
              <a:rPr lang="en-US" altLang="zh-CN" b="0" i="0" dirty="0">
                <a:solidFill>
                  <a:srgbClr val="1D2129"/>
                </a:solidFill>
                <a:effectLst/>
                <a:latin typeface="PingFangSC-Regular"/>
              </a:rPr>
              <a:t>;</a:t>
            </a:r>
            <a:endParaRPr lang="zh-CN" altLang="en-US" b="0"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4</a:t>
            </a:fld>
            <a:endParaRPr lang="zh-CN" altLang="en-US"/>
          </a:p>
        </p:txBody>
      </p:sp>
    </p:spTree>
    <p:extLst>
      <p:ext uri="{BB962C8B-B14F-4D97-AF65-F5344CB8AC3E}">
        <p14:creationId xmlns:p14="http://schemas.microsoft.com/office/powerpoint/2010/main" val="12066674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5</a:t>
            </a:fld>
            <a:endParaRPr lang="zh-CN" altLang="en-US"/>
          </a:p>
        </p:txBody>
      </p:sp>
    </p:spTree>
    <p:extLst>
      <p:ext uri="{BB962C8B-B14F-4D97-AF65-F5344CB8AC3E}">
        <p14:creationId xmlns:p14="http://schemas.microsoft.com/office/powerpoint/2010/main" val="15312832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1D2129"/>
                </a:solidFill>
                <a:effectLst/>
                <a:latin typeface="PingFangSC-Regular"/>
              </a:rPr>
              <a:t>现代</a:t>
            </a:r>
            <a:r>
              <a:rPr lang="en-US" altLang="zh-CN" b="0" i="0" dirty="0" err="1">
                <a:solidFill>
                  <a:srgbClr val="1D2129"/>
                </a:solidFill>
                <a:effectLst/>
                <a:latin typeface="PingFangSC-Regular"/>
              </a:rPr>
              <a:t>ssd</a:t>
            </a:r>
            <a:r>
              <a:rPr lang="zh-CN" altLang="en-US" b="0" i="0" dirty="0">
                <a:solidFill>
                  <a:srgbClr val="1D2129"/>
                </a:solidFill>
                <a:effectLst/>
                <a:latin typeface="PingFangSC-Regular"/>
              </a:rPr>
              <a:t>的内部带宽通常比主机接口带宽高</a:t>
            </a:r>
            <a:r>
              <a:rPr lang="en-US" altLang="zh-CN" b="0" i="0" dirty="0">
                <a:solidFill>
                  <a:srgbClr val="1D2129"/>
                </a:solidFill>
                <a:effectLst/>
                <a:latin typeface="PingFangSC-Regular"/>
              </a:rPr>
              <a:t>(2-4×)</a:t>
            </a:r>
            <a:r>
              <a:rPr lang="zh-CN" altLang="en-US" b="0" i="0" dirty="0">
                <a:solidFill>
                  <a:srgbClr val="1D2129"/>
                </a:solidFill>
                <a:effectLst/>
                <a:latin typeface="PingFangSC-Regular"/>
              </a:rPr>
              <a:t>以我们实验中使用的三星</a:t>
            </a:r>
            <a:r>
              <a:rPr lang="en-US" altLang="zh-CN" b="0" i="0" dirty="0">
                <a:solidFill>
                  <a:srgbClr val="1D2129"/>
                </a:solidFill>
                <a:effectLst/>
                <a:latin typeface="PingFangSC-Regular"/>
              </a:rPr>
              <a:t>SSD</a:t>
            </a:r>
            <a:r>
              <a:rPr lang="zh-CN" altLang="en-US" b="0" i="0" dirty="0">
                <a:solidFill>
                  <a:srgbClr val="1D2129"/>
                </a:solidFill>
                <a:effectLst/>
                <a:latin typeface="PingFangSC-Regular"/>
              </a:rPr>
              <a:t>为例，内部带宽为</a:t>
            </a:r>
            <a:r>
              <a:rPr lang="en-US" altLang="zh-CN" b="0" i="0" dirty="0">
                <a:solidFill>
                  <a:srgbClr val="1D2129"/>
                </a:solidFill>
                <a:effectLst/>
                <a:latin typeface="PingFangSC-Regular"/>
              </a:rPr>
              <a:t>1.5 GB/s</a:t>
            </a:r>
            <a:r>
              <a:rPr lang="zh-CN" altLang="en-US" b="0" i="0" dirty="0">
                <a:solidFill>
                  <a:srgbClr val="1D2129"/>
                </a:solidFill>
                <a:effectLst/>
                <a:latin typeface="PingFangSC-Regular"/>
              </a:rPr>
              <a:t>，而主机接口</a:t>
            </a:r>
            <a:r>
              <a:rPr lang="en-US" altLang="zh-CN" b="0" i="0" dirty="0">
                <a:solidFill>
                  <a:srgbClr val="1D2129"/>
                </a:solidFill>
                <a:effectLst/>
                <a:latin typeface="PingFangSC-Regular"/>
              </a:rPr>
              <a:t>(SAS)</a:t>
            </a:r>
            <a:r>
              <a:rPr lang="zh-CN" altLang="en-US" b="0" i="0" dirty="0">
                <a:solidFill>
                  <a:srgbClr val="1D2129"/>
                </a:solidFill>
                <a:effectLst/>
                <a:latin typeface="PingFangSC-Regular"/>
              </a:rPr>
              <a:t>带宽为</a:t>
            </a:r>
            <a:r>
              <a:rPr lang="en-US" altLang="zh-CN" b="0" i="0" dirty="0">
                <a:solidFill>
                  <a:srgbClr val="1D2129"/>
                </a:solidFill>
                <a:effectLst/>
                <a:latin typeface="PingFangSC-Regular"/>
              </a:rPr>
              <a:t>550 MB/s</a:t>
            </a:r>
            <a:r>
              <a:rPr lang="zh-CN" altLang="en-US" b="0" i="0" dirty="0">
                <a:solidFill>
                  <a:srgbClr val="1D2129"/>
                </a:solidFill>
                <a:effectLst/>
                <a:latin typeface="PingFangSC-Regular"/>
              </a:rPr>
              <a:t>。那么有限的外部带宽将浪费</a:t>
            </a:r>
            <a:r>
              <a:rPr lang="en-US" altLang="zh-CN" b="0" i="0" dirty="0" err="1">
                <a:solidFill>
                  <a:srgbClr val="1D2129"/>
                </a:solidFill>
                <a:effectLst/>
                <a:latin typeface="PingFangSC-Regular"/>
              </a:rPr>
              <a:t>ssd</a:t>
            </a:r>
            <a:r>
              <a:rPr lang="zh-CN" altLang="en-US" b="0" i="0" dirty="0">
                <a:solidFill>
                  <a:srgbClr val="1D2129"/>
                </a:solidFill>
                <a:effectLst/>
                <a:latin typeface="PingFangSC-Regular"/>
              </a:rPr>
              <a:t>提供的高内部带宽</a:t>
            </a:r>
            <a:endParaRPr lang="en-US" altLang="zh-CN" b="0" i="0" dirty="0">
              <a:solidFill>
                <a:srgbClr val="1D2129"/>
              </a:solidFill>
              <a:effectLst/>
              <a:latin typeface="PingFangSC-Regular"/>
            </a:endParaRPr>
          </a:p>
          <a:p>
            <a:r>
              <a:rPr lang="zh-CN" altLang="en-US" b="0" i="0" dirty="0">
                <a:solidFill>
                  <a:srgbClr val="1D2129"/>
                </a:solidFill>
                <a:effectLst/>
                <a:latin typeface="PingFangSC-Regular"/>
              </a:rPr>
              <a:t>如果数据库希望检查一段数据来做出决定或执行查询时，它必须通过一个</a:t>
            </a:r>
            <a:r>
              <a:rPr lang="en-US" altLang="zh-CN" b="0" i="0" dirty="0">
                <a:solidFill>
                  <a:srgbClr val="1D2129"/>
                </a:solidFill>
                <a:effectLst/>
                <a:latin typeface="PingFangSC-Regular"/>
              </a:rPr>
              <a:t>(</a:t>
            </a:r>
            <a:r>
              <a:rPr lang="zh-CN" altLang="en-US" b="0" i="0" dirty="0">
                <a:solidFill>
                  <a:srgbClr val="1D2129"/>
                </a:solidFill>
                <a:effectLst/>
                <a:latin typeface="PingFangSC-Regular"/>
              </a:rPr>
              <a:t>相对</a:t>
            </a:r>
            <a:r>
              <a:rPr lang="en-US" altLang="zh-CN" b="0" i="0" dirty="0">
                <a:solidFill>
                  <a:srgbClr val="1D2129"/>
                </a:solidFill>
                <a:effectLst/>
                <a:latin typeface="PingFangSC-Regular"/>
              </a:rPr>
              <a:t>)</a:t>
            </a:r>
            <a:r>
              <a:rPr lang="zh-CN" altLang="en-US" b="0" i="0" dirty="0">
                <a:solidFill>
                  <a:srgbClr val="1D2129"/>
                </a:solidFill>
                <a:effectLst/>
                <a:latin typeface="PingFangSC-Regular"/>
              </a:rPr>
              <a:t>慢的接口</a:t>
            </a:r>
            <a:r>
              <a:rPr lang="en-US" altLang="zh-CN" b="0" i="0" dirty="0">
                <a:solidFill>
                  <a:srgbClr val="1D2129"/>
                </a:solidFill>
                <a:effectLst/>
                <a:latin typeface="PingFangSC-Regular"/>
              </a:rPr>
              <a:t>(</a:t>
            </a:r>
            <a:r>
              <a:rPr lang="zh-CN" altLang="en-US" b="0" i="0" dirty="0">
                <a:solidFill>
                  <a:srgbClr val="1D2129"/>
                </a:solidFill>
                <a:effectLst/>
                <a:latin typeface="PingFangSC-Regular"/>
              </a:rPr>
              <a:t>如</a:t>
            </a:r>
            <a:r>
              <a:rPr lang="en-US" altLang="zh-CN" b="0" i="0" dirty="0">
                <a:solidFill>
                  <a:srgbClr val="1D2129"/>
                </a:solidFill>
                <a:effectLst/>
                <a:latin typeface="PingFangSC-Regular"/>
              </a:rPr>
              <a:t>SATA</a:t>
            </a:r>
            <a:r>
              <a:rPr lang="zh-CN" altLang="en-US" b="0" i="0" dirty="0">
                <a:solidFill>
                  <a:srgbClr val="1D2129"/>
                </a:solidFill>
                <a:effectLst/>
                <a:latin typeface="PingFangSC-Regular"/>
              </a:rPr>
              <a:t>、</a:t>
            </a:r>
            <a:r>
              <a:rPr lang="en-US" altLang="zh-CN" b="0" i="0" dirty="0">
                <a:solidFill>
                  <a:srgbClr val="1D2129"/>
                </a:solidFill>
                <a:effectLst/>
                <a:latin typeface="PingFangSC-Regular"/>
              </a:rPr>
              <a:t>SAS</a:t>
            </a:r>
            <a:r>
              <a:rPr lang="zh-CN" altLang="en-US" b="0" i="0" dirty="0">
                <a:solidFill>
                  <a:srgbClr val="1D2129"/>
                </a:solidFill>
                <a:effectLst/>
                <a:latin typeface="PingFangSC-Regular"/>
              </a:rPr>
              <a:t>或</a:t>
            </a:r>
            <a:r>
              <a:rPr lang="en-US" altLang="zh-CN" b="0" i="0" dirty="0">
                <a:solidFill>
                  <a:srgbClr val="1D2129"/>
                </a:solidFill>
                <a:effectLst/>
                <a:latin typeface="PingFangSC-Regular"/>
              </a:rPr>
              <a:t>PCIe)</a:t>
            </a:r>
            <a:r>
              <a:rPr lang="zh-CN" altLang="en-US" b="0" i="0" dirty="0">
                <a:solidFill>
                  <a:srgbClr val="1D2129"/>
                </a:solidFill>
                <a:effectLst/>
                <a:latin typeface="PingFangSC-Regular"/>
              </a:rPr>
              <a:t>将数据从</a:t>
            </a:r>
            <a:r>
              <a:rPr lang="en-US" altLang="zh-CN" b="0" i="0" dirty="0" err="1">
                <a:solidFill>
                  <a:srgbClr val="1D2129"/>
                </a:solidFill>
                <a:effectLst/>
                <a:latin typeface="PingFangSC-Regular"/>
              </a:rPr>
              <a:t>ssd</a:t>
            </a:r>
            <a:r>
              <a:rPr lang="zh-CN" altLang="en-US" b="0" i="0" dirty="0">
                <a:solidFill>
                  <a:srgbClr val="1D2129"/>
                </a:solidFill>
                <a:effectLst/>
                <a:latin typeface="PingFangSC-Regular"/>
              </a:rPr>
              <a:t>拉到</a:t>
            </a:r>
            <a:r>
              <a:rPr lang="en-US" altLang="zh-CN" b="0" i="0" dirty="0">
                <a:solidFill>
                  <a:srgbClr val="1D2129"/>
                </a:solidFill>
                <a:effectLst/>
                <a:latin typeface="PingFangSC-Regular"/>
              </a:rPr>
              <a:t>CPU</a:t>
            </a:r>
            <a:r>
              <a:rPr lang="zh-CN" altLang="en-US" b="0" i="0">
                <a:solidFill>
                  <a:srgbClr val="1D2129"/>
                </a:solidFill>
                <a:effectLst/>
                <a:latin typeface="PingFangSC-Regular"/>
              </a:rPr>
              <a:t>可以访问的主内存中</a:t>
            </a:r>
            <a:endParaRPr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6</a:t>
            </a:fld>
            <a:endParaRPr lang="zh-CN" altLang="en-US"/>
          </a:p>
        </p:txBody>
      </p:sp>
    </p:spTree>
    <p:extLst>
      <p:ext uri="{BB962C8B-B14F-4D97-AF65-F5344CB8AC3E}">
        <p14:creationId xmlns:p14="http://schemas.microsoft.com/office/powerpoint/2010/main" val="21343165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1D2129"/>
                </a:solidFill>
                <a:effectLst/>
                <a:latin typeface="PingFangSC-Regular"/>
              </a:rPr>
              <a:t>主机系统发送一些元数据</a:t>
            </a:r>
            <a:r>
              <a:rPr lang="en-US" altLang="zh-CN" b="0" i="0" dirty="0">
                <a:solidFill>
                  <a:srgbClr val="1D2129"/>
                </a:solidFill>
                <a:effectLst/>
                <a:latin typeface="PingFangSC-Regular"/>
              </a:rPr>
              <a:t>(</a:t>
            </a:r>
            <a:r>
              <a:rPr lang="zh-CN" altLang="en-US" b="0" i="0" dirty="0">
                <a:solidFill>
                  <a:srgbClr val="1D2129"/>
                </a:solidFill>
                <a:effectLst/>
                <a:latin typeface="PingFangSC-Regular"/>
              </a:rPr>
              <a:t>通过</a:t>
            </a:r>
            <a:r>
              <a:rPr lang="en-US" altLang="zh-CN" b="0" i="0" dirty="0">
                <a:solidFill>
                  <a:srgbClr val="1D2129"/>
                </a:solidFill>
                <a:effectLst/>
                <a:latin typeface="PingFangSC-Regular"/>
              </a:rPr>
              <a:t>OPEN)</a:t>
            </a:r>
            <a:r>
              <a:rPr lang="zh-CN" altLang="en-US" b="0" i="0" dirty="0">
                <a:solidFill>
                  <a:srgbClr val="1D2129"/>
                </a:solidFill>
                <a:effectLst/>
                <a:latin typeface="PingFangSC-Regular"/>
              </a:rPr>
              <a:t>，这些元数据是执行列表交叉所必需的，例如列表的地址和长度。</a:t>
            </a:r>
            <a:endParaRPr lang="en-US" altLang="zh-CN" b="0" i="0" dirty="0">
              <a:solidFill>
                <a:srgbClr val="1D2129"/>
              </a:solidFill>
              <a:effectLst/>
              <a:latin typeface="PingFangSC-Regular"/>
            </a:endParaRPr>
          </a:p>
          <a:p>
            <a:endParaRPr lang="en-US" altLang="zh-CN" b="0" i="0" dirty="0">
              <a:solidFill>
                <a:srgbClr val="1D2129"/>
              </a:solidFill>
              <a:effectLst/>
              <a:latin typeface="PingFangSC-Regular"/>
            </a:endParaRPr>
          </a:p>
          <a:p>
            <a:r>
              <a:rPr lang="zh-CN" altLang="en-US" b="0" i="0" dirty="0">
                <a:solidFill>
                  <a:srgbClr val="1D2129"/>
                </a:solidFill>
                <a:effectLst/>
                <a:latin typeface="PingFangSC-Regular"/>
              </a:rPr>
              <a:t>然后，</a:t>
            </a:r>
            <a:r>
              <a:rPr lang="en-US" altLang="zh-CN" b="0" i="0" dirty="0">
                <a:solidFill>
                  <a:srgbClr val="1D2129"/>
                </a:solidFill>
                <a:effectLst/>
                <a:latin typeface="PingFangSC-Regular"/>
              </a:rPr>
              <a:t>Smart SSD</a:t>
            </a:r>
            <a:r>
              <a:rPr lang="zh-CN" altLang="en-US" b="0" i="0" dirty="0">
                <a:solidFill>
                  <a:srgbClr val="1D2129"/>
                </a:solidFill>
                <a:effectLst/>
                <a:latin typeface="PingFangSC-Regular"/>
              </a:rPr>
              <a:t>开始将数据</a:t>
            </a:r>
            <a:r>
              <a:rPr lang="en-US" altLang="zh-CN" b="0" i="0" dirty="0">
                <a:solidFill>
                  <a:srgbClr val="1D2129"/>
                </a:solidFill>
                <a:effectLst/>
                <a:latin typeface="PingFangSC-Regular"/>
              </a:rPr>
              <a:t>(</a:t>
            </a:r>
            <a:r>
              <a:rPr lang="zh-CN" altLang="en-US" b="0" i="0" dirty="0">
                <a:solidFill>
                  <a:srgbClr val="1D2129"/>
                </a:solidFill>
                <a:effectLst/>
                <a:latin typeface="PingFangSC-Regular"/>
              </a:rPr>
              <a:t>列表</a:t>
            </a:r>
            <a:r>
              <a:rPr lang="en-US" altLang="zh-CN" b="0" i="0" dirty="0">
                <a:solidFill>
                  <a:srgbClr val="1D2129"/>
                </a:solidFill>
                <a:effectLst/>
                <a:latin typeface="PingFangSC-Regular"/>
              </a:rPr>
              <a:t>)</a:t>
            </a:r>
            <a:r>
              <a:rPr lang="zh-CN" altLang="en-US" b="0" i="0" dirty="0">
                <a:solidFill>
                  <a:srgbClr val="1D2129"/>
                </a:solidFill>
                <a:effectLst/>
                <a:latin typeface="PingFangSC-Regular"/>
              </a:rPr>
              <a:t>从闪存芯片以页</a:t>
            </a:r>
            <a:r>
              <a:rPr lang="en-US" altLang="zh-CN" b="0" i="0" dirty="0">
                <a:solidFill>
                  <a:srgbClr val="1D2129"/>
                </a:solidFill>
                <a:effectLst/>
                <a:latin typeface="PingFangSC-Regular"/>
              </a:rPr>
              <a:t>(8kb)</a:t>
            </a:r>
            <a:r>
              <a:rPr lang="zh-CN" altLang="en-US" b="0" i="0" dirty="0">
                <a:solidFill>
                  <a:srgbClr val="1D2129"/>
                </a:solidFill>
                <a:effectLst/>
                <a:latin typeface="PingFangSC-Regular"/>
              </a:rPr>
              <a:t>的形式加载到设备内存</a:t>
            </a:r>
            <a:r>
              <a:rPr lang="en-US" altLang="zh-CN" b="0" i="0" dirty="0">
                <a:solidFill>
                  <a:srgbClr val="1D2129"/>
                </a:solidFill>
                <a:effectLst/>
                <a:latin typeface="PingFangSC-Regular"/>
              </a:rPr>
              <a:t>(DRAM)</a:t>
            </a:r>
            <a:r>
              <a:rPr lang="zh-CN" altLang="en-US" b="0" i="0" dirty="0">
                <a:solidFill>
                  <a:srgbClr val="1D2129"/>
                </a:solidFill>
                <a:effectLst/>
                <a:latin typeface="PingFangSC-Regular"/>
              </a:rPr>
              <a:t>。</a:t>
            </a:r>
            <a:endParaRPr lang="en-US" altLang="zh-CN" b="0" i="0" dirty="0">
              <a:solidFill>
                <a:srgbClr val="1D2129"/>
              </a:solidFill>
              <a:effectLst/>
              <a:latin typeface="PingFangSC-Regular"/>
            </a:endParaRPr>
          </a:p>
          <a:p>
            <a:endParaRPr lang="en-US" altLang="zh-CN" b="0" i="0" dirty="0">
              <a:solidFill>
                <a:srgbClr val="1D2129"/>
              </a:solidFill>
              <a:effectLst/>
              <a:latin typeface="PingFangSC-Regular"/>
            </a:endParaRPr>
          </a:p>
          <a:p>
            <a:r>
              <a:rPr lang="zh-CN" altLang="en-US" b="0" i="0" dirty="0">
                <a:solidFill>
                  <a:srgbClr val="1D2129"/>
                </a:solidFill>
                <a:effectLst/>
                <a:latin typeface="PingFangSC-Regular"/>
              </a:rPr>
              <a:t>我们为列表交叉保护了</a:t>
            </a:r>
            <a:r>
              <a:rPr lang="en-US" altLang="zh-CN" b="0" i="0" dirty="0">
                <a:solidFill>
                  <a:srgbClr val="1D2129"/>
                </a:solidFill>
                <a:effectLst/>
                <a:latin typeface="PingFangSC-Regular"/>
              </a:rPr>
              <a:t>150 MB DRAM</a:t>
            </a:r>
            <a:r>
              <a:rPr lang="zh-CN" altLang="en-US" b="0" i="0" dirty="0">
                <a:solidFill>
                  <a:srgbClr val="1D2129"/>
                </a:solidFill>
                <a:effectLst/>
                <a:latin typeface="PingFangSC-Regular"/>
              </a:rPr>
              <a:t>空间</a:t>
            </a:r>
            <a:r>
              <a:rPr lang="en-US" altLang="zh-CN" b="0" i="0" dirty="0">
                <a:solidFill>
                  <a:srgbClr val="1D2129"/>
                </a:solidFill>
                <a:effectLst/>
                <a:latin typeface="PingFangSC-Regular"/>
              </a:rPr>
              <a:t>(</a:t>
            </a:r>
            <a:r>
              <a:rPr lang="zh-CN" altLang="en-US" b="0" i="0" dirty="0">
                <a:solidFill>
                  <a:srgbClr val="1D2129"/>
                </a:solidFill>
                <a:effectLst/>
                <a:latin typeface="PingFangSC-Regular"/>
              </a:rPr>
              <a:t>但可以扩展</a:t>
            </a:r>
            <a:r>
              <a:rPr lang="en-US" altLang="zh-CN" b="0" i="0" dirty="0">
                <a:solidFill>
                  <a:srgbClr val="1D2129"/>
                </a:solidFill>
                <a:effectLst/>
                <a:latin typeface="PingFangSC-Regular"/>
              </a:rPr>
              <a:t>)</a:t>
            </a:r>
            <a:r>
              <a:rPr lang="zh-CN" altLang="en-US" b="0" i="0" dirty="0">
                <a:solidFill>
                  <a:srgbClr val="1D2129"/>
                </a:solidFill>
                <a:effectLst/>
                <a:latin typeface="PingFangSC-Regular"/>
              </a:rPr>
              <a:t>。注意，如果列表无法容纳设备</a:t>
            </a:r>
            <a:r>
              <a:rPr lang="en-US" altLang="zh-CN" b="0" i="0" dirty="0">
                <a:solidFill>
                  <a:srgbClr val="1D2129"/>
                </a:solidFill>
                <a:effectLst/>
                <a:latin typeface="PingFangSC-Regular"/>
              </a:rPr>
              <a:t>DRAM</a:t>
            </a:r>
            <a:r>
              <a:rPr lang="zh-CN" altLang="en-US" b="0" i="0" dirty="0">
                <a:solidFill>
                  <a:srgbClr val="1D2129"/>
                </a:solidFill>
                <a:effectLst/>
                <a:latin typeface="PingFangSC-Regular"/>
              </a:rPr>
              <a:t>，我们可以增加</a:t>
            </a:r>
            <a:r>
              <a:rPr lang="en-US" altLang="zh-CN" b="0" i="0" dirty="0">
                <a:solidFill>
                  <a:srgbClr val="1D2129"/>
                </a:solidFill>
                <a:effectLst/>
                <a:latin typeface="PingFangSC-Regular"/>
              </a:rPr>
              <a:t>DRAM</a:t>
            </a:r>
            <a:r>
              <a:rPr lang="zh-CN" altLang="en-US" b="0" i="0" dirty="0">
                <a:solidFill>
                  <a:srgbClr val="1D2129"/>
                </a:solidFill>
                <a:effectLst/>
                <a:latin typeface="PingFangSC-Regular"/>
              </a:rPr>
              <a:t>大小，或者像</a:t>
            </a:r>
            <a:r>
              <a:rPr lang="en-US" altLang="zh-CN" b="0" i="0" dirty="0">
                <a:solidFill>
                  <a:srgbClr val="1D2129"/>
                </a:solidFill>
                <a:effectLst/>
                <a:latin typeface="PingFangSC-Regular"/>
              </a:rPr>
              <a:t>[27]</a:t>
            </a:r>
            <a:r>
              <a:rPr lang="zh-CN" altLang="en-US" b="0" i="0" dirty="0">
                <a:solidFill>
                  <a:srgbClr val="1D2129"/>
                </a:solidFill>
                <a:effectLst/>
                <a:latin typeface="PingFangSC-Regular"/>
              </a:rPr>
              <a:t>那样对列表进行分区，以便每个分区都能容纳设备</a:t>
            </a:r>
            <a:r>
              <a:rPr lang="en-US" altLang="zh-CN" b="0" i="0" dirty="0">
                <a:solidFill>
                  <a:srgbClr val="1D2129"/>
                </a:solidFill>
                <a:effectLst/>
                <a:latin typeface="PingFangSC-Regular"/>
              </a:rPr>
              <a:t>DRAM</a:t>
            </a:r>
            <a:r>
              <a:rPr lang="zh-CN" altLang="en-US" b="0" i="0" dirty="0">
                <a:solidFill>
                  <a:srgbClr val="1D2129"/>
                </a:solidFill>
                <a:effectLst/>
                <a:latin typeface="PingFangSC-Regular"/>
              </a:rPr>
              <a:t>。在</a:t>
            </a:r>
            <a:r>
              <a:rPr lang="en-US" altLang="zh-CN" b="0" i="0" dirty="0">
                <a:solidFill>
                  <a:srgbClr val="1D2129"/>
                </a:solidFill>
                <a:effectLst/>
                <a:latin typeface="PingFangSC-Regular"/>
              </a:rPr>
              <a:t>150mb</a:t>
            </a:r>
            <a:r>
              <a:rPr lang="zh-CN" altLang="en-US" b="0" i="0" dirty="0">
                <a:solidFill>
                  <a:srgbClr val="1D2129"/>
                </a:solidFill>
                <a:effectLst/>
                <a:latin typeface="PingFangSC-Regular"/>
              </a:rPr>
              <a:t>的内存空间中，有</a:t>
            </a:r>
            <a:r>
              <a:rPr lang="en-US" altLang="zh-CN" b="0" i="0" dirty="0">
                <a:solidFill>
                  <a:srgbClr val="1D2129"/>
                </a:solidFill>
                <a:effectLst/>
                <a:latin typeface="PingFangSC-Regular"/>
              </a:rPr>
              <a:t>256kb</a:t>
            </a:r>
            <a:r>
              <a:rPr lang="zh-CN" altLang="en-US" b="0" i="0" dirty="0">
                <a:solidFill>
                  <a:srgbClr val="1D2129"/>
                </a:solidFill>
                <a:effectLst/>
                <a:latin typeface="PingFangSC-Regular"/>
              </a:rPr>
              <a:t>是可以与闪存直接通信的核心存储器</a:t>
            </a:r>
            <a:r>
              <a:rPr lang="en-US" altLang="zh-CN" b="0" i="0" dirty="0">
                <a:solidFill>
                  <a:srgbClr val="1D2129"/>
                </a:solidFill>
                <a:effectLst/>
                <a:latin typeface="PingFangSC-Regular"/>
              </a:rPr>
              <a:t>(core memory)</a:t>
            </a:r>
            <a:r>
              <a:rPr lang="zh-CN" altLang="en-US" b="0" i="0" dirty="0">
                <a:solidFill>
                  <a:srgbClr val="1D2129"/>
                </a:solidFill>
                <a:effectLst/>
                <a:latin typeface="PingFangSC-Regular"/>
              </a:rPr>
              <a:t>。也就是说，每一页都会先从闪存芯片上转移到核心存储器上，然后再复制到</a:t>
            </a:r>
            <a:r>
              <a:rPr lang="en-US" altLang="zh-CN" b="0" i="0" dirty="0">
                <a:solidFill>
                  <a:srgbClr val="1D2129"/>
                </a:solidFill>
                <a:effectLst/>
                <a:latin typeface="PingFangSC-Regular"/>
              </a:rPr>
              <a:t>(</a:t>
            </a:r>
            <a:r>
              <a:rPr lang="zh-CN" altLang="en-US" b="0" i="0" dirty="0">
                <a:solidFill>
                  <a:srgbClr val="1D2129"/>
                </a:solidFill>
                <a:effectLst/>
                <a:latin typeface="PingFangSC-Regular"/>
              </a:rPr>
              <a:t>相对</a:t>
            </a:r>
            <a:r>
              <a:rPr lang="en-US" altLang="zh-CN" b="0" i="0" dirty="0">
                <a:solidFill>
                  <a:srgbClr val="1D2129"/>
                </a:solidFill>
                <a:effectLst/>
                <a:latin typeface="PingFangSC-Regular"/>
              </a:rPr>
              <a:t>)</a:t>
            </a:r>
            <a:r>
              <a:rPr lang="zh-CN" altLang="en-US" b="0" i="0" dirty="0">
                <a:solidFill>
                  <a:srgbClr val="1D2129"/>
                </a:solidFill>
                <a:effectLst/>
                <a:latin typeface="PingFangSC-Regular"/>
              </a:rPr>
              <a:t>大的</a:t>
            </a:r>
            <a:r>
              <a:rPr lang="en-US" altLang="zh-CN" b="0" i="0" dirty="0">
                <a:solidFill>
                  <a:srgbClr val="1D2129"/>
                </a:solidFill>
                <a:effectLst/>
                <a:latin typeface="PingFangSC-Regular"/>
              </a:rPr>
              <a:t>DRAM</a:t>
            </a:r>
            <a:r>
              <a:rPr lang="zh-CN" altLang="en-US" b="0" i="0" dirty="0">
                <a:solidFill>
                  <a:srgbClr val="1D2129"/>
                </a:solidFill>
                <a:effectLst/>
                <a:latin typeface="PingFangSC-Regular"/>
              </a:rPr>
              <a:t>上。</a:t>
            </a:r>
            <a:endParaRPr lang="en-US" altLang="zh-CN" b="0" i="0" dirty="0">
              <a:solidFill>
                <a:srgbClr val="1D2129"/>
              </a:solidFill>
              <a:effectLst/>
              <a:latin typeface="PingFangSC-Regular"/>
            </a:endParaRPr>
          </a:p>
          <a:p>
            <a:endParaRPr lang="en-US" altLang="zh-CN" b="0" i="0" dirty="0">
              <a:solidFill>
                <a:srgbClr val="1D2129"/>
              </a:solidFill>
              <a:effectLst/>
              <a:latin typeface="PingFangSC-Regular"/>
            </a:endParaRPr>
          </a:p>
          <a:p>
            <a:r>
              <a:rPr lang="zh-CN" altLang="en-US" b="0" i="0" dirty="0">
                <a:solidFill>
                  <a:srgbClr val="1D2129"/>
                </a:solidFill>
                <a:effectLst/>
                <a:latin typeface="PingFangSC-Regular"/>
              </a:rPr>
              <a:t>当所有的列表加载到设备</a:t>
            </a:r>
            <a:r>
              <a:rPr lang="en-US" altLang="zh-CN" b="0" i="0" dirty="0">
                <a:solidFill>
                  <a:srgbClr val="1D2129"/>
                </a:solidFill>
                <a:effectLst/>
                <a:latin typeface="PingFangSC-Regular"/>
              </a:rPr>
              <a:t>DRAM</a:t>
            </a:r>
            <a:r>
              <a:rPr lang="zh-CN" altLang="en-US" b="0" i="0" dirty="0">
                <a:solidFill>
                  <a:srgbClr val="1D2129"/>
                </a:solidFill>
                <a:effectLst/>
                <a:latin typeface="PingFangSC-Regular"/>
              </a:rPr>
              <a:t>时，</a:t>
            </a:r>
            <a:r>
              <a:rPr lang="en-US" altLang="zh-CN" b="0" i="0" dirty="0">
                <a:solidFill>
                  <a:srgbClr val="1D2129"/>
                </a:solidFill>
                <a:effectLst/>
                <a:latin typeface="PingFangSC-Regular"/>
              </a:rPr>
              <a:t>Smart SSD</a:t>
            </a:r>
            <a:r>
              <a:rPr lang="zh-CN" altLang="en-US" b="0" i="0" dirty="0">
                <a:solidFill>
                  <a:srgbClr val="1D2129"/>
                </a:solidFill>
                <a:effectLst/>
                <a:latin typeface="PingFangSC-Regular"/>
              </a:rPr>
              <a:t>执行列表交叉。一旦完成，结果将被放置到输出缓冲区，然后返回到主机端。主机系统持续监控智能</a:t>
            </a:r>
            <a:r>
              <a:rPr lang="en-US" altLang="zh-CN" b="0" i="0" dirty="0">
                <a:solidFill>
                  <a:srgbClr val="1D2129"/>
                </a:solidFill>
                <a:effectLst/>
                <a:latin typeface="PingFangSC-Regular"/>
              </a:rPr>
              <a:t>SSD</a:t>
            </a:r>
            <a:r>
              <a:rPr lang="zh-CN" altLang="en-US" b="0" i="0" dirty="0">
                <a:solidFill>
                  <a:srgbClr val="1D2129"/>
                </a:solidFill>
                <a:effectLst/>
                <a:latin typeface="PingFangSC-Regular"/>
              </a:rPr>
              <a:t>的状态，以心跳</a:t>
            </a:r>
            <a:r>
              <a:rPr lang="en-US" altLang="zh-CN" b="0" i="0" dirty="0">
                <a:solidFill>
                  <a:srgbClr val="1D2129"/>
                </a:solidFill>
                <a:effectLst/>
                <a:latin typeface="PingFangSC-Regular"/>
              </a:rPr>
              <a:t>(GET)</a:t>
            </a:r>
            <a:r>
              <a:rPr lang="zh-CN" altLang="en-US" b="0" i="0" dirty="0">
                <a:solidFill>
                  <a:srgbClr val="1D2129"/>
                </a:solidFill>
                <a:effectLst/>
                <a:latin typeface="PingFangSC-Regular"/>
              </a:rPr>
              <a:t>的方式接收交叉结果。我们将轮询间隔设置为</a:t>
            </a:r>
            <a:r>
              <a:rPr lang="en-US" altLang="zh-CN" b="0" i="0" dirty="0">
                <a:solidFill>
                  <a:srgbClr val="1D2129"/>
                </a:solidFill>
                <a:effectLst/>
                <a:latin typeface="PingFangSC-Regular"/>
              </a:rPr>
              <a:t>1 </a:t>
            </a:r>
            <a:r>
              <a:rPr lang="en-US" altLang="zh-CN" b="0" i="0" dirty="0" err="1">
                <a:solidFill>
                  <a:srgbClr val="1D2129"/>
                </a:solidFill>
                <a:effectLst/>
                <a:latin typeface="PingFangSC-Regular"/>
              </a:rPr>
              <a:t>ms</a:t>
            </a:r>
            <a:r>
              <a:rPr lang="en-US" altLang="zh-CN" b="0" i="0" dirty="0">
                <a:solidFill>
                  <a:srgbClr val="1D2129"/>
                </a:solidFill>
                <a:effectLst/>
                <a:latin typeface="PingFangSC-Regular"/>
              </a:rPr>
              <a:t>(</a:t>
            </a:r>
            <a:r>
              <a:rPr lang="zh-CN" altLang="en-US" b="0" i="0" dirty="0">
                <a:solidFill>
                  <a:srgbClr val="1D2129"/>
                </a:solidFill>
                <a:effectLst/>
                <a:latin typeface="PingFangSC-Regular"/>
              </a:rPr>
              <a:t>出于性能原因</a:t>
            </a:r>
            <a:r>
              <a:rPr lang="en-US" altLang="zh-CN" b="0" i="0" dirty="0">
                <a:solidFill>
                  <a:srgbClr val="1D2129"/>
                </a:solidFill>
                <a:effectLst/>
                <a:latin typeface="PingFangSC-Regular"/>
              </a:rPr>
              <a:t>)</a:t>
            </a:r>
            <a:r>
              <a:rPr lang="zh-CN" altLang="en-US" b="0" i="0" dirty="0">
                <a:solidFill>
                  <a:srgbClr val="1D2129"/>
                </a:solidFill>
                <a:effectLst/>
                <a:latin typeface="PingFangSC-Regular"/>
              </a:rPr>
              <a:t>。</a:t>
            </a:r>
            <a:endParaRPr lang="en-US" altLang="zh-CN" b="0" i="0" dirty="0">
              <a:solidFill>
                <a:srgbClr val="1D2129"/>
              </a:solidFill>
              <a:effectLst/>
              <a:latin typeface="PingFangSC-Regular"/>
            </a:endParaRPr>
          </a:p>
          <a:p>
            <a:endParaRPr lang="en-US" altLang="zh-CN" b="0" i="0" dirty="0">
              <a:solidFill>
                <a:srgbClr val="1D2129"/>
              </a:solidFill>
              <a:effectLst/>
              <a:latin typeface="PingFangSC-Regular"/>
            </a:endParaRPr>
          </a:p>
          <a:p>
            <a:endParaRPr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7</a:t>
            </a:fld>
            <a:endParaRPr lang="zh-CN" altLang="en-US"/>
          </a:p>
        </p:txBody>
      </p:sp>
    </p:spTree>
    <p:extLst>
      <p:ext uri="{BB962C8B-B14F-4D97-AF65-F5344CB8AC3E}">
        <p14:creationId xmlns:p14="http://schemas.microsoft.com/office/powerpoint/2010/main" val="30359497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dirty="0">
                <a:solidFill>
                  <a:srgbClr val="1D2129"/>
                </a:solidFill>
                <a:effectLst/>
                <a:latin typeface="PingFangSC-Regular"/>
              </a:rPr>
              <a:t>Load data</a:t>
            </a:r>
            <a:r>
              <a:rPr lang="zh-CN" altLang="en-US" b="0" i="0" dirty="0">
                <a:solidFill>
                  <a:srgbClr val="1D2129"/>
                </a:solidFill>
                <a:effectLst/>
                <a:latin typeface="PingFangSC-Regular"/>
              </a:rPr>
              <a:t> 将每个列表分别从闪存芯片加载到内存。在智能</a:t>
            </a:r>
            <a:r>
              <a:rPr lang="en-US" altLang="zh-CN" b="0" i="0" dirty="0" err="1">
                <a:solidFill>
                  <a:srgbClr val="1D2129"/>
                </a:solidFill>
                <a:effectLst/>
                <a:latin typeface="PingFangSC-Regular"/>
              </a:rPr>
              <a:t>ssd</a:t>
            </a:r>
            <a:r>
              <a:rPr lang="zh-CN" altLang="en-US" b="0" i="0" dirty="0">
                <a:solidFill>
                  <a:srgbClr val="1D2129"/>
                </a:solidFill>
                <a:effectLst/>
                <a:latin typeface="PingFangSC-Regular"/>
              </a:rPr>
              <a:t>上，内存指的是设备</a:t>
            </a:r>
            <a:r>
              <a:rPr lang="en-US" altLang="zh-CN" b="0" i="0" dirty="0">
                <a:solidFill>
                  <a:srgbClr val="1D2129"/>
                </a:solidFill>
                <a:effectLst/>
                <a:latin typeface="PingFangSC-Regular"/>
              </a:rPr>
              <a:t>DRAM</a:t>
            </a:r>
            <a:r>
              <a:rPr lang="zh-CN" altLang="en-US" b="0" i="0" dirty="0">
                <a:solidFill>
                  <a:srgbClr val="1D2129"/>
                </a:solidFill>
                <a:effectLst/>
                <a:latin typeface="PingFangSC-Regular"/>
              </a:rPr>
              <a:t>，而在普通</a:t>
            </a:r>
            <a:r>
              <a:rPr lang="en-US" altLang="zh-CN" b="0" i="0" dirty="0" err="1">
                <a:solidFill>
                  <a:srgbClr val="1D2129"/>
                </a:solidFill>
                <a:effectLst/>
                <a:latin typeface="PingFangSC-Regular"/>
              </a:rPr>
              <a:t>ssd</a:t>
            </a:r>
            <a:r>
              <a:rPr lang="zh-CN" altLang="en-US" b="0" i="0" dirty="0">
                <a:solidFill>
                  <a:srgbClr val="1D2129"/>
                </a:solidFill>
                <a:effectLst/>
                <a:latin typeface="PingFangSC-Regular"/>
              </a:rPr>
              <a:t>上，内存指的是主机</a:t>
            </a:r>
            <a:r>
              <a:rPr lang="en-US" altLang="zh-CN" b="0" i="0" dirty="0">
                <a:solidFill>
                  <a:srgbClr val="1D2129"/>
                </a:solidFill>
                <a:effectLst/>
                <a:latin typeface="PingFangSC-Regular"/>
              </a:rPr>
              <a:t>DRAM</a:t>
            </a:r>
            <a:r>
              <a:rPr lang="zh-CN" altLang="en-US" b="0" i="0" dirty="0">
                <a:solidFill>
                  <a:srgbClr val="1D2129"/>
                </a:solidFill>
                <a:effectLst/>
                <a:latin typeface="PingFangSC-Regular"/>
              </a:rPr>
              <a:t>。</a:t>
            </a:r>
            <a:endParaRPr lang="en-US" altLang="zh-CN" b="0" i="0" dirty="0">
              <a:solidFill>
                <a:srgbClr val="1D2129"/>
              </a:solidFill>
              <a:effectLst/>
              <a:latin typeface="PingFangSC-Regular"/>
            </a:endParaRPr>
          </a:p>
          <a:p>
            <a:r>
              <a:rPr lang="en-US" altLang="zh-CN" b="0" i="0" dirty="0">
                <a:solidFill>
                  <a:srgbClr val="1D2129"/>
                </a:solidFill>
                <a:effectLst/>
                <a:latin typeface="PingFangSC-Regular"/>
              </a:rPr>
              <a:t>Memory copy  </a:t>
            </a:r>
            <a:r>
              <a:rPr lang="zh-CN" altLang="en-US" b="0" i="0" dirty="0">
                <a:solidFill>
                  <a:srgbClr val="1D2129"/>
                </a:solidFill>
                <a:effectLst/>
                <a:latin typeface="PingFangSC-Regular"/>
              </a:rPr>
              <a:t>将数据从核心内存复制到设备内存。该阶段仅适用于</a:t>
            </a:r>
            <a:r>
              <a:rPr lang="en-US" altLang="zh-CN" b="0" i="0" dirty="0">
                <a:solidFill>
                  <a:srgbClr val="1D2129"/>
                </a:solidFill>
                <a:effectLst/>
                <a:latin typeface="PingFangSC-Regular"/>
              </a:rPr>
              <a:t>Smart </a:t>
            </a:r>
            <a:r>
              <a:rPr lang="en-US" altLang="zh-CN" b="0" i="0" dirty="0" err="1">
                <a:solidFill>
                  <a:srgbClr val="1D2129"/>
                </a:solidFill>
                <a:effectLst/>
                <a:latin typeface="PingFangSC-Regular"/>
              </a:rPr>
              <a:t>ssd</a:t>
            </a:r>
            <a:r>
              <a:rPr lang="zh-CN" altLang="en-US" b="0" i="0" dirty="0">
                <a:solidFill>
                  <a:srgbClr val="1D2129"/>
                </a:solidFill>
                <a:effectLst/>
                <a:latin typeface="PingFangSC-Regular"/>
              </a:rPr>
              <a:t>硬盘，因为数据只能从闪存芯片加载到</a:t>
            </a:r>
            <a:r>
              <a:rPr lang="en-US" altLang="zh-CN" b="0" i="0" dirty="0">
                <a:solidFill>
                  <a:srgbClr val="1D2129"/>
                </a:solidFill>
                <a:effectLst/>
                <a:latin typeface="PingFangSC-Regular"/>
              </a:rPr>
              <a:t>256kb</a:t>
            </a:r>
            <a:r>
              <a:rPr lang="zh-CN" altLang="en-US" b="0" i="0" dirty="0">
                <a:solidFill>
                  <a:srgbClr val="1D2129"/>
                </a:solidFill>
                <a:effectLst/>
                <a:latin typeface="PingFangSC-Regular"/>
              </a:rPr>
              <a:t>的小核心内存中。这是三星智能</a:t>
            </a:r>
            <a:r>
              <a:rPr lang="en-US" altLang="zh-CN" b="0" i="0" dirty="0">
                <a:solidFill>
                  <a:srgbClr val="1D2129"/>
                </a:solidFill>
                <a:effectLst/>
                <a:latin typeface="PingFangSC-Regular"/>
              </a:rPr>
              <a:t>SSD</a:t>
            </a:r>
            <a:r>
              <a:rPr lang="zh-CN" altLang="en-US" b="0" i="0" dirty="0">
                <a:solidFill>
                  <a:srgbClr val="1D2129"/>
                </a:solidFill>
                <a:effectLst/>
                <a:latin typeface="PingFangSC-Regular"/>
              </a:rPr>
              <a:t>的实现问题，我们将在未来消除这一约束。但是，在普通的</a:t>
            </a:r>
            <a:r>
              <a:rPr lang="en-US" altLang="zh-CN" b="0" i="0" dirty="0" err="1">
                <a:solidFill>
                  <a:srgbClr val="1D2129"/>
                </a:solidFill>
                <a:effectLst/>
                <a:latin typeface="PingFangSC-Regular"/>
              </a:rPr>
              <a:t>ssd</a:t>
            </a:r>
            <a:r>
              <a:rPr lang="zh-CN" altLang="en-US" b="0" i="0" dirty="0">
                <a:solidFill>
                  <a:srgbClr val="1D2129"/>
                </a:solidFill>
                <a:effectLst/>
                <a:latin typeface="PingFangSC-Regular"/>
              </a:rPr>
              <a:t>上，数据可以直接从闪存芯片到主机</a:t>
            </a:r>
            <a:r>
              <a:rPr lang="en-US" altLang="zh-CN" b="0" i="0" dirty="0">
                <a:solidFill>
                  <a:srgbClr val="1D2129"/>
                </a:solidFill>
                <a:effectLst/>
                <a:latin typeface="PingFangSC-Regular"/>
              </a:rPr>
              <a:t>DRAM</a:t>
            </a:r>
            <a:r>
              <a:rPr lang="zh-CN" altLang="en-US" b="0" i="0" dirty="0">
                <a:solidFill>
                  <a:srgbClr val="1D2129"/>
                </a:solidFill>
                <a:effectLst/>
                <a:latin typeface="PingFangSC-Regular"/>
              </a:rPr>
              <a:t>，而不需要这样额外的数据拷贝。</a:t>
            </a:r>
            <a:endParaRPr lang="en-US" altLang="zh-CN" b="0" i="0" dirty="0">
              <a:solidFill>
                <a:srgbClr val="1D2129"/>
              </a:solidFill>
              <a:effectLst/>
              <a:latin typeface="PingFangSC-Regular"/>
            </a:endParaRPr>
          </a:p>
          <a:p>
            <a:r>
              <a:rPr lang="en-US" altLang="zh-CN" b="0" i="0" dirty="0">
                <a:solidFill>
                  <a:srgbClr val="1D2129"/>
                </a:solidFill>
                <a:effectLst/>
                <a:latin typeface="PingFangSC-Regular"/>
              </a:rPr>
              <a:t>Do intersection  </a:t>
            </a:r>
            <a:r>
              <a:rPr lang="zh-CN" altLang="en-US" b="0" i="0" dirty="0">
                <a:solidFill>
                  <a:srgbClr val="1D2129"/>
                </a:solidFill>
                <a:effectLst/>
                <a:latin typeface="PingFangSC-Regular"/>
              </a:rPr>
              <a:t>当所有列表就绪后，在智能</a:t>
            </a:r>
            <a:r>
              <a:rPr lang="en-US" altLang="zh-CN" b="0" i="0" dirty="0" err="1">
                <a:solidFill>
                  <a:srgbClr val="1D2129"/>
                </a:solidFill>
                <a:effectLst/>
                <a:latin typeface="PingFangSC-Regular"/>
              </a:rPr>
              <a:t>ssd</a:t>
            </a:r>
            <a:r>
              <a:rPr lang="zh-CN" altLang="en-US" b="0" i="0" dirty="0">
                <a:solidFill>
                  <a:srgbClr val="1D2129"/>
                </a:solidFill>
                <a:effectLst/>
                <a:latin typeface="PingFangSC-Regular"/>
              </a:rPr>
              <a:t>和普通</a:t>
            </a:r>
            <a:r>
              <a:rPr lang="en-US" altLang="zh-CN" b="0" i="0" dirty="0" err="1">
                <a:solidFill>
                  <a:srgbClr val="1D2129"/>
                </a:solidFill>
                <a:effectLst/>
                <a:latin typeface="PingFangSC-Regular"/>
              </a:rPr>
              <a:t>ssd</a:t>
            </a:r>
            <a:r>
              <a:rPr lang="zh-CN" altLang="en-US" b="0" i="0" dirty="0">
                <a:solidFill>
                  <a:srgbClr val="1D2129"/>
                </a:solidFill>
                <a:effectLst/>
                <a:latin typeface="PingFangSC-Regular"/>
              </a:rPr>
              <a:t>上运行</a:t>
            </a:r>
            <a:r>
              <a:rPr lang="en-US" altLang="zh-CN" b="0" i="0" dirty="0" err="1">
                <a:solidFill>
                  <a:srgbClr val="1D2129"/>
                </a:solidFill>
                <a:effectLst/>
                <a:latin typeface="PingFangSC-Regular"/>
              </a:rPr>
              <a:t>SvS</a:t>
            </a:r>
            <a:r>
              <a:rPr lang="zh-CN" altLang="en-US" b="0" i="0" dirty="0">
                <a:solidFill>
                  <a:srgbClr val="1D2129"/>
                </a:solidFill>
                <a:effectLst/>
                <a:latin typeface="PingFangSC-Regular"/>
              </a:rPr>
              <a:t>算法进行交集。</a:t>
            </a:r>
            <a:endParaRPr lang="en-US" altLang="zh-CN" b="0" i="0" dirty="0">
              <a:solidFill>
                <a:srgbClr val="1D2129"/>
              </a:solidFill>
              <a:effectLst/>
              <a:latin typeface="PingFangSC-Regular"/>
            </a:endParaRPr>
          </a:p>
          <a:p>
            <a:r>
              <a:rPr lang="en-US" altLang="zh-CN" b="0" i="0" dirty="0">
                <a:solidFill>
                  <a:srgbClr val="1D2129"/>
                </a:solidFill>
                <a:effectLst/>
                <a:latin typeface="PingFangSC-Regular"/>
              </a:rPr>
              <a:t>Send Results  </a:t>
            </a:r>
            <a:r>
              <a:rPr lang="zh-CN" altLang="en-US" b="0" i="0" dirty="0">
                <a:solidFill>
                  <a:srgbClr val="1D2129"/>
                </a:solidFill>
                <a:effectLst/>
                <a:latin typeface="PingFangSC-Regular"/>
              </a:rPr>
              <a:t>计算完成后，将结果返回给主机。此阶段仅适用于智能</a:t>
            </a:r>
            <a:r>
              <a:rPr lang="en-US" altLang="zh-CN" b="0" i="0" dirty="0" err="1">
                <a:solidFill>
                  <a:srgbClr val="1D2129"/>
                </a:solidFill>
                <a:effectLst/>
                <a:latin typeface="PingFangSC-Regular"/>
              </a:rPr>
              <a:t>ssd</a:t>
            </a:r>
            <a:r>
              <a:rPr lang="zh-CN" altLang="en-US" b="0" i="0" dirty="0">
                <a:solidFill>
                  <a:srgbClr val="1D2129"/>
                </a:solidFill>
                <a:effectLst/>
                <a:latin typeface="PingFangSC-Regular"/>
              </a:rPr>
              <a:t>盘。</a:t>
            </a:r>
            <a:endParaRPr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8</a:t>
            </a:fld>
            <a:endParaRPr lang="zh-CN" altLang="en-US"/>
          </a:p>
        </p:txBody>
      </p:sp>
    </p:spTree>
    <p:extLst>
      <p:ext uri="{BB962C8B-B14F-4D97-AF65-F5344CB8AC3E}">
        <p14:creationId xmlns:p14="http://schemas.microsoft.com/office/powerpoint/2010/main" val="29984115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1D2129"/>
                </a:solidFill>
                <a:effectLst/>
                <a:latin typeface="PingFangSC-Regular"/>
              </a:rPr>
              <a:t>分析表明，内部带宽</a:t>
            </a:r>
            <a:r>
              <a:rPr lang="en-US" altLang="zh-CN" b="0" i="0" dirty="0">
                <a:solidFill>
                  <a:srgbClr val="1D2129"/>
                </a:solidFill>
                <a:effectLst/>
                <a:latin typeface="PingFangSC-Regular"/>
              </a:rPr>
              <a:t>(b′)</a:t>
            </a:r>
            <a:r>
              <a:rPr lang="zh-CN" altLang="en-US" b="0" i="0" dirty="0">
                <a:solidFill>
                  <a:srgbClr val="1D2129"/>
                </a:solidFill>
                <a:effectLst/>
                <a:latin typeface="PingFangSC-Regular"/>
              </a:rPr>
              <a:t>是一个重要的影响因素。智能</a:t>
            </a:r>
            <a:r>
              <a:rPr lang="en-US" altLang="zh-CN" b="0" i="0" dirty="0" err="1">
                <a:solidFill>
                  <a:srgbClr val="1D2129"/>
                </a:solidFill>
                <a:effectLst/>
                <a:latin typeface="PingFangSC-Regular"/>
              </a:rPr>
              <a:t>ssd</a:t>
            </a:r>
            <a:r>
              <a:rPr lang="zh-CN" altLang="en-US" b="0" i="0" dirty="0">
                <a:solidFill>
                  <a:srgbClr val="1D2129"/>
                </a:solidFill>
                <a:effectLst/>
                <a:latin typeface="PingFangSC-Regular"/>
              </a:rPr>
              <a:t>的优势来自于高的内部带宽。一般来说，</a:t>
            </a:r>
            <a:r>
              <a:rPr lang="en-US" altLang="zh-CN" b="0" i="0" dirty="0" err="1">
                <a:solidFill>
                  <a:srgbClr val="1D2129"/>
                </a:solidFill>
                <a:effectLst/>
                <a:latin typeface="PingFangSC-Regular"/>
              </a:rPr>
              <a:t>ssd</a:t>
            </a:r>
            <a:r>
              <a:rPr lang="zh-CN" altLang="en-US" b="0" i="0" dirty="0">
                <a:solidFill>
                  <a:srgbClr val="1D2129"/>
                </a:solidFill>
                <a:effectLst/>
                <a:latin typeface="PingFangSC-Regular"/>
              </a:rPr>
              <a:t>是用更高的内部带宽制造的，以执行许多复杂的超光速任务。从目前的技术趋势来看，两者之间的差距</a:t>
            </a:r>
            <a:r>
              <a:rPr lang="en-US" altLang="zh-CN" b="0" i="0" dirty="0">
                <a:solidFill>
                  <a:srgbClr val="1D2129"/>
                </a:solidFill>
                <a:effectLst/>
                <a:latin typeface="PingFangSC-Regular"/>
              </a:rPr>
              <a:t>(</a:t>
            </a:r>
            <a:r>
              <a:rPr lang="zh-CN" altLang="en-US" b="0" i="0" dirty="0">
                <a:solidFill>
                  <a:srgbClr val="1D2129"/>
                </a:solidFill>
                <a:effectLst/>
                <a:latin typeface="PingFangSC-Regular"/>
              </a:rPr>
              <a:t>至少在近期内</a:t>
            </a:r>
            <a:r>
              <a:rPr lang="en-US" altLang="zh-CN" b="0" i="0" dirty="0">
                <a:solidFill>
                  <a:srgbClr val="1D2129"/>
                </a:solidFill>
                <a:effectLst/>
                <a:latin typeface="PingFangSC-Regular"/>
              </a:rPr>
              <a:t>)</a:t>
            </a:r>
            <a:r>
              <a:rPr lang="zh-CN" altLang="en-US" b="0" i="0" dirty="0">
                <a:solidFill>
                  <a:srgbClr val="1D2129"/>
                </a:solidFill>
                <a:effectLst/>
                <a:latin typeface="PingFangSC-Regular"/>
              </a:rPr>
              <a:t>还没有缩小的迹象。</a:t>
            </a:r>
            <a:r>
              <a:rPr lang="en-US" altLang="zh-CN" b="0" i="0" dirty="0">
                <a:solidFill>
                  <a:srgbClr val="1D2129"/>
                </a:solidFill>
                <a:effectLst/>
                <a:latin typeface="PingFangSC-Regular"/>
              </a:rPr>
              <a:t>b ' /b</a:t>
            </a:r>
            <a:r>
              <a:rPr lang="zh-CN" altLang="en-US" b="0" i="0" dirty="0">
                <a:solidFill>
                  <a:srgbClr val="1D2129"/>
                </a:solidFill>
                <a:effectLst/>
                <a:latin typeface="PingFangSC-Regular"/>
              </a:rPr>
              <a:t>是智能</a:t>
            </a:r>
            <a:r>
              <a:rPr lang="en-US" altLang="zh-CN" b="0" i="0" dirty="0" err="1">
                <a:solidFill>
                  <a:srgbClr val="1D2129"/>
                </a:solidFill>
                <a:effectLst/>
                <a:latin typeface="PingFangSC-Regular"/>
              </a:rPr>
              <a:t>ssd</a:t>
            </a:r>
            <a:r>
              <a:rPr lang="zh-CN" altLang="en-US" b="0" i="0" dirty="0">
                <a:solidFill>
                  <a:srgbClr val="1D2129"/>
                </a:solidFill>
                <a:effectLst/>
                <a:latin typeface="PingFangSC-Regular"/>
              </a:rPr>
              <a:t>可能实现的性能提升的上限。在本例中，该值为</a:t>
            </a:r>
            <a:r>
              <a:rPr lang="en-US" altLang="zh-CN" b="0" i="0" dirty="0">
                <a:solidFill>
                  <a:srgbClr val="1D2129"/>
                </a:solidFill>
                <a:effectLst/>
                <a:latin typeface="PingFangSC-Regular"/>
              </a:rPr>
              <a:t>1500/550 = 2.73×</a:t>
            </a:r>
            <a:r>
              <a:rPr lang="zh-CN" altLang="en-US" b="0" i="0" dirty="0">
                <a:solidFill>
                  <a:srgbClr val="1D2129"/>
                </a:solidFill>
                <a:effectLst/>
                <a:latin typeface="PingFangSC-Regular"/>
              </a:rPr>
              <a:t>。</a:t>
            </a:r>
            <a:endParaRPr lang="en-US" altLang="zh-CN" b="0" i="0" dirty="0">
              <a:solidFill>
                <a:srgbClr val="1D2129"/>
              </a:solidFill>
              <a:effectLst/>
              <a:latin typeface="PingFangSC-Regular"/>
            </a:endParaRPr>
          </a:p>
          <a:p>
            <a:r>
              <a:rPr lang="en-US" altLang="zh-CN" b="0" i="0" dirty="0">
                <a:solidFill>
                  <a:srgbClr val="1D2129"/>
                </a:solidFill>
                <a:effectLst/>
                <a:latin typeface="PingFangSC-Regular"/>
              </a:rPr>
              <a:t>&lt;ID, payload&gt; ID 4Bytes    </a:t>
            </a:r>
            <a:r>
              <a:rPr lang="zh-CN" altLang="en-US" b="0" i="0" dirty="0">
                <a:solidFill>
                  <a:srgbClr val="1D2129"/>
                </a:solidFill>
                <a:effectLst/>
                <a:latin typeface="PingFangSC-Regular"/>
              </a:rPr>
              <a:t>回想一下，每个列表的条目都有表单</a:t>
            </a:r>
            <a:r>
              <a:rPr lang="en-US" altLang="zh-CN" b="0" i="0" dirty="0">
                <a:solidFill>
                  <a:srgbClr val="1D2129"/>
                </a:solidFill>
                <a:effectLst/>
                <a:latin typeface="PingFangSC-Regular"/>
              </a:rPr>
              <a:t>&lt; ID</a:t>
            </a:r>
            <a:r>
              <a:rPr lang="zh-CN" altLang="en-US" b="0" i="0" dirty="0">
                <a:solidFill>
                  <a:srgbClr val="1D2129"/>
                </a:solidFill>
                <a:effectLst/>
                <a:latin typeface="PingFangSC-Regular"/>
              </a:rPr>
              <a:t>，有效负载</a:t>
            </a:r>
            <a:r>
              <a:rPr lang="en-US" altLang="zh-CN" b="0" i="0" dirty="0">
                <a:solidFill>
                  <a:srgbClr val="1D2129"/>
                </a:solidFill>
                <a:effectLst/>
                <a:latin typeface="PingFangSC-Regular"/>
              </a:rPr>
              <a:t>&gt;</a:t>
            </a:r>
            <a:r>
              <a:rPr lang="zh-CN" altLang="en-US" b="0" i="0" dirty="0">
                <a:solidFill>
                  <a:srgbClr val="1D2129"/>
                </a:solidFill>
                <a:effectLst/>
                <a:latin typeface="PingFangSC-Regular"/>
              </a:rPr>
              <a:t>。但是，只有</a:t>
            </a:r>
            <a:r>
              <a:rPr lang="en-US" altLang="zh-CN" b="0" i="0" dirty="0">
                <a:solidFill>
                  <a:srgbClr val="1D2129"/>
                </a:solidFill>
                <a:effectLst/>
                <a:latin typeface="PingFangSC-Regular"/>
              </a:rPr>
              <a:t>ID</a:t>
            </a:r>
            <a:r>
              <a:rPr lang="zh-CN" altLang="en-US" b="0" i="0" dirty="0">
                <a:solidFill>
                  <a:srgbClr val="1D2129"/>
                </a:solidFill>
                <a:effectLst/>
                <a:latin typeface="PingFangSC-Regular"/>
              </a:rPr>
              <a:t>字段</a:t>
            </a:r>
            <a:r>
              <a:rPr lang="en-US" altLang="zh-CN" b="0" i="0" dirty="0">
                <a:solidFill>
                  <a:srgbClr val="1D2129"/>
                </a:solidFill>
                <a:effectLst/>
                <a:latin typeface="PingFangSC-Regular"/>
              </a:rPr>
              <a:t>(4</a:t>
            </a:r>
            <a:r>
              <a:rPr lang="zh-CN" altLang="en-US" b="0" i="0" dirty="0">
                <a:solidFill>
                  <a:srgbClr val="1D2129"/>
                </a:solidFill>
                <a:effectLst/>
                <a:latin typeface="PingFangSC-Regular"/>
              </a:rPr>
              <a:t>字节</a:t>
            </a:r>
            <a:r>
              <a:rPr lang="en-US" altLang="zh-CN" b="0" i="0" dirty="0">
                <a:solidFill>
                  <a:srgbClr val="1D2129"/>
                </a:solidFill>
                <a:effectLst/>
                <a:latin typeface="PingFangSC-Regular"/>
              </a:rPr>
              <a:t>)</a:t>
            </a:r>
            <a:r>
              <a:rPr lang="zh-CN" altLang="en-US" b="0" i="0" dirty="0">
                <a:solidFill>
                  <a:srgbClr val="1D2129"/>
                </a:solidFill>
                <a:effectLst/>
                <a:latin typeface="PingFangSC-Regular"/>
              </a:rPr>
              <a:t>用于交集。因此，在这个阶段，我们只将</a:t>
            </a:r>
            <a:r>
              <a:rPr lang="en-US" altLang="zh-CN" b="0" i="0" dirty="0">
                <a:solidFill>
                  <a:srgbClr val="1D2129"/>
                </a:solidFill>
                <a:effectLst/>
                <a:latin typeface="PingFangSC-Regular"/>
              </a:rPr>
              <a:t>ID</a:t>
            </a:r>
            <a:r>
              <a:rPr lang="zh-CN" altLang="en-US" b="0" i="0" dirty="0">
                <a:solidFill>
                  <a:srgbClr val="1D2129"/>
                </a:solidFill>
                <a:effectLst/>
                <a:latin typeface="PingFangSC-Regular"/>
              </a:rPr>
              <a:t>字段从核心内存复制到设备内存。注意，如果有效负载为空，则必须复制整个数据。</a:t>
            </a:r>
            <a:endParaRPr lang="en-US" altLang="zh-CN" b="0" i="0" dirty="0">
              <a:solidFill>
                <a:srgbClr val="1D2129"/>
              </a:solidFill>
              <a:effectLst/>
              <a:latin typeface="PingFangSC-Regular"/>
            </a:endParaRPr>
          </a:p>
          <a:p>
            <a:endParaRPr lang="en-US" altLang="zh-CN" b="0" i="0" dirty="0">
              <a:solidFill>
                <a:srgbClr val="1D2129"/>
              </a:solidFill>
              <a:effectLst/>
              <a:latin typeface="PingFangSC-Regular"/>
            </a:endParaRPr>
          </a:p>
          <a:p>
            <a:endParaRPr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9</a:t>
            </a:fld>
            <a:endParaRPr lang="zh-CN" altLang="en-US"/>
          </a:p>
        </p:txBody>
      </p:sp>
    </p:spTree>
    <p:extLst>
      <p:ext uri="{BB962C8B-B14F-4D97-AF65-F5344CB8AC3E}">
        <p14:creationId xmlns:p14="http://schemas.microsoft.com/office/powerpoint/2010/main" val="38902130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1D2129"/>
                </a:solidFill>
                <a:effectLst/>
                <a:latin typeface="PingFangSC-Regular"/>
              </a:rPr>
              <a:t>我们分析在内存中执行列表交集的代价</a:t>
            </a:r>
            <a:r>
              <a:rPr lang="en-US" altLang="zh-CN" b="0" i="0" dirty="0">
                <a:solidFill>
                  <a:srgbClr val="1D2129"/>
                </a:solidFill>
                <a:effectLst/>
                <a:latin typeface="PingFangSC-Regular"/>
              </a:rPr>
              <a:t>,</a:t>
            </a:r>
            <a:r>
              <a:rPr lang="zh-CN" altLang="en-US" b="0" i="0" dirty="0">
                <a:solidFill>
                  <a:srgbClr val="1D2129"/>
                </a:solidFill>
                <a:effectLst/>
                <a:latin typeface="PingFangSC-Regular"/>
              </a:rPr>
              <a:t>它涉及到不同的处理器</a:t>
            </a:r>
            <a:r>
              <a:rPr lang="en-US" altLang="zh-CN" b="0" i="0" dirty="0">
                <a:solidFill>
                  <a:srgbClr val="1D2129"/>
                </a:solidFill>
                <a:effectLst/>
                <a:latin typeface="PingFangSC-Regular"/>
              </a:rPr>
              <a:t>(Intel CPU</a:t>
            </a:r>
            <a:r>
              <a:rPr lang="zh-CN" altLang="en-US" b="0" i="0" dirty="0">
                <a:solidFill>
                  <a:srgbClr val="1D2129"/>
                </a:solidFill>
                <a:effectLst/>
                <a:latin typeface="PingFangSC-Regular"/>
              </a:rPr>
              <a:t>和</a:t>
            </a:r>
            <a:r>
              <a:rPr lang="en-US" altLang="zh-CN" b="0" i="0" dirty="0">
                <a:solidFill>
                  <a:srgbClr val="1D2129"/>
                </a:solidFill>
                <a:effectLst/>
                <a:latin typeface="PingFangSC-Regular"/>
              </a:rPr>
              <a:t>ARM CPU)</a:t>
            </a:r>
            <a:r>
              <a:rPr lang="zh-CN" altLang="en-US" b="0" i="0" dirty="0">
                <a:solidFill>
                  <a:srgbClr val="1D2129"/>
                </a:solidFill>
                <a:effectLst/>
                <a:latin typeface="PingFangSC-Regular"/>
              </a:rPr>
              <a:t>，它们有不同的架构。许多难以建模的因素，如乱序执行、深度管道和分支预测会影响性能。</a:t>
            </a:r>
            <a:endParaRPr lang="en-US" altLang="zh-CN" b="0" i="0" dirty="0">
              <a:solidFill>
                <a:srgbClr val="1D2129"/>
              </a:solidFill>
              <a:effectLst/>
              <a:latin typeface="PingFangSC-Regular"/>
            </a:endParaRPr>
          </a:p>
          <a:p>
            <a:r>
              <a:rPr lang="zh-CN" altLang="en-US" b="0" i="0" dirty="0">
                <a:solidFill>
                  <a:srgbClr val="1D2129"/>
                </a:solidFill>
                <a:effectLst/>
                <a:latin typeface="PingFangSC-Regular"/>
              </a:rPr>
              <a:t>在</a:t>
            </a:r>
            <a:r>
              <a:rPr lang="en-US" altLang="zh-CN" b="0" i="0" dirty="0" err="1">
                <a:solidFill>
                  <a:srgbClr val="1D2129"/>
                </a:solidFill>
                <a:effectLst/>
                <a:latin typeface="PingFangSC-Regular"/>
              </a:rPr>
              <a:t>SvS</a:t>
            </a:r>
            <a:r>
              <a:rPr lang="zh-CN" altLang="en-US" b="0" i="0" dirty="0">
                <a:solidFill>
                  <a:srgbClr val="1D2129"/>
                </a:solidFill>
                <a:effectLst/>
                <a:latin typeface="PingFangSC-Regular"/>
              </a:rPr>
              <a:t>算法中，对于每个内存访问，大约有三个相关的</a:t>
            </a:r>
            <a:r>
              <a:rPr lang="en-US" altLang="zh-CN" b="0" i="0" dirty="0">
                <a:solidFill>
                  <a:srgbClr val="1D2129"/>
                </a:solidFill>
                <a:effectLst/>
                <a:latin typeface="PingFangSC-Regular"/>
              </a:rPr>
              <a:t>CPU</a:t>
            </a:r>
            <a:r>
              <a:rPr lang="zh-CN" altLang="en-US" b="0" i="0" dirty="0">
                <a:solidFill>
                  <a:srgbClr val="1D2129"/>
                </a:solidFill>
                <a:effectLst/>
                <a:latin typeface="PingFangSC-Regular"/>
              </a:rPr>
              <a:t>操作</a:t>
            </a:r>
            <a:r>
              <a:rPr lang="en-US" altLang="zh-CN" b="0" i="0" dirty="0">
                <a:solidFill>
                  <a:srgbClr val="1D2129"/>
                </a:solidFill>
                <a:effectLst/>
                <a:latin typeface="PingFangSC-Regular"/>
              </a:rPr>
              <a:t>(</a:t>
            </a:r>
            <a:r>
              <a:rPr lang="zh-CN" altLang="en-US" b="0" i="0" dirty="0">
                <a:solidFill>
                  <a:srgbClr val="1D2129"/>
                </a:solidFill>
                <a:effectLst/>
                <a:latin typeface="PingFangSC-Regular"/>
              </a:rPr>
              <a:t>比较、递增和赋值</a:t>
            </a:r>
            <a:r>
              <a:rPr lang="en-US" altLang="zh-CN" b="0" i="0" dirty="0">
                <a:solidFill>
                  <a:srgbClr val="1D2129"/>
                </a:solidFill>
                <a:effectLst/>
                <a:latin typeface="PingFangSC-Regular"/>
              </a:rPr>
              <a:t>)</a:t>
            </a:r>
            <a:r>
              <a:rPr lang="zh-CN" altLang="en-US" b="0" i="0" dirty="0">
                <a:solidFill>
                  <a:srgbClr val="1D2129"/>
                </a:solidFill>
                <a:effectLst/>
                <a:latin typeface="PingFangSC-Regular"/>
              </a:rPr>
              <a:t>。因此，我们在成本模型中设</a:t>
            </a:r>
            <a:r>
              <a:rPr lang="en-US" altLang="zh-CN" b="0" i="0" dirty="0">
                <a:solidFill>
                  <a:srgbClr val="1D2129"/>
                </a:solidFill>
                <a:effectLst/>
                <a:latin typeface="PingFangSC-Regular"/>
              </a:rPr>
              <a:t>Nc = 3Nm</a:t>
            </a:r>
            <a:r>
              <a:rPr lang="zh-CN" altLang="en-US" b="0" i="0" dirty="0">
                <a:solidFill>
                  <a:srgbClr val="1D2129"/>
                </a:solidFill>
                <a:effectLst/>
                <a:latin typeface="PingFangSC-Regular"/>
              </a:rPr>
              <a:t>。</a:t>
            </a:r>
            <a:endParaRPr lang="en-US" altLang="zh-CN" b="0" i="0" dirty="0">
              <a:solidFill>
                <a:srgbClr val="1D2129"/>
              </a:solidFill>
              <a:effectLst/>
              <a:latin typeface="PingFangSC-Regular"/>
            </a:endParaRPr>
          </a:p>
          <a:p>
            <a:r>
              <a:rPr lang="zh-CN" altLang="en-US" b="0" i="0" dirty="0">
                <a:solidFill>
                  <a:srgbClr val="1D2129"/>
                </a:solidFill>
                <a:effectLst/>
                <a:latin typeface="PingFangSC-Regular"/>
              </a:rPr>
              <a:t>线性搜索时，</a:t>
            </a:r>
            <a:r>
              <a:rPr lang="en-US" altLang="zh-CN" b="0" i="0" dirty="0">
                <a:solidFill>
                  <a:srgbClr val="1D2129"/>
                </a:solidFill>
                <a:effectLst/>
                <a:latin typeface="PingFangSC-Regular"/>
              </a:rPr>
              <a:t>Nm</a:t>
            </a:r>
            <a:r>
              <a:rPr lang="zh-CN" altLang="en-US" b="0" i="0" dirty="0">
                <a:solidFill>
                  <a:srgbClr val="1D2129"/>
                </a:solidFill>
                <a:effectLst/>
                <a:latin typeface="PingFangSC-Regular"/>
              </a:rPr>
              <a:t>可估计为</a:t>
            </a:r>
            <a:r>
              <a:rPr lang="en-US" altLang="zh-CN" b="0" i="0" dirty="0">
                <a:solidFill>
                  <a:srgbClr val="1D2129"/>
                </a:solidFill>
                <a:effectLst/>
                <a:latin typeface="PingFangSC-Regular"/>
              </a:rPr>
              <a:t>2(|L1| + |L2|)</a:t>
            </a:r>
            <a:r>
              <a:rPr lang="zh-CN" altLang="en-US" b="0" i="0" dirty="0">
                <a:solidFill>
                  <a:srgbClr val="1D2129"/>
                </a:solidFill>
                <a:effectLst/>
                <a:latin typeface="PingFangSC-Regular"/>
              </a:rPr>
              <a:t>。我们将常数因子设为</a:t>
            </a:r>
            <a:r>
              <a:rPr lang="en-US" altLang="zh-CN" b="0" i="0" dirty="0">
                <a:solidFill>
                  <a:srgbClr val="1D2129"/>
                </a:solidFill>
                <a:effectLst/>
                <a:latin typeface="PingFangSC-Regular"/>
              </a:rPr>
              <a:t>2</a:t>
            </a:r>
            <a:r>
              <a:rPr lang="zh-CN" altLang="en-US" b="0" i="0" dirty="0">
                <a:solidFill>
                  <a:srgbClr val="1D2129"/>
                </a:solidFill>
                <a:effectLst/>
                <a:latin typeface="PingFangSC-Regular"/>
              </a:rPr>
              <a:t>，因为每次比较通常一次移动一个指针。二值搜索时</a:t>
            </a:r>
            <a:r>
              <a:rPr lang="en-US" altLang="zh-CN" b="0" i="0" dirty="0">
                <a:solidFill>
                  <a:srgbClr val="1D2129"/>
                </a:solidFill>
                <a:effectLst/>
                <a:latin typeface="PingFangSC-Regular"/>
              </a:rPr>
              <a:t>Nm≈2|L1|·log2 |L2|</a:t>
            </a:r>
            <a:r>
              <a:rPr lang="zh-CN" altLang="en-US" b="0" i="0" dirty="0">
                <a:solidFill>
                  <a:srgbClr val="1D2129"/>
                </a:solidFill>
                <a:effectLst/>
                <a:latin typeface="PingFangSC-Regular"/>
              </a:rPr>
              <a:t>。</a:t>
            </a:r>
            <a:endParaRPr lang="en-US" altLang="zh-CN" b="0" i="0" dirty="0">
              <a:solidFill>
                <a:srgbClr val="1D2129"/>
              </a:solidFill>
              <a:effectLst/>
              <a:latin typeface="PingFangSC-Regular"/>
            </a:endParaRPr>
          </a:p>
          <a:p>
            <a:endParaRPr lang="zh-CN" altLang="en-US" dirty="0"/>
          </a:p>
        </p:txBody>
      </p:sp>
      <p:sp>
        <p:nvSpPr>
          <p:cNvPr id="4" name="灯片编号占位符 3"/>
          <p:cNvSpPr>
            <a:spLocks noGrp="1"/>
          </p:cNvSpPr>
          <p:nvPr>
            <p:ph type="sldNum" sz="quarter" idx="5"/>
          </p:nvPr>
        </p:nvSpPr>
        <p:spPr/>
        <p:txBody>
          <a:bodyPr/>
          <a:lstStyle/>
          <a:p>
            <a:fld id="{1A07BFB3-571E-4552-A8E6-1FE743C1E7AC}" type="slidenum">
              <a:rPr lang="zh-CN" altLang="en-US" smtClean="0"/>
              <a:t>10</a:t>
            </a:fld>
            <a:endParaRPr lang="zh-CN" altLang="en-US"/>
          </a:p>
        </p:txBody>
      </p:sp>
    </p:spTree>
    <p:extLst>
      <p:ext uri="{BB962C8B-B14F-4D97-AF65-F5344CB8AC3E}">
        <p14:creationId xmlns:p14="http://schemas.microsoft.com/office/powerpoint/2010/main" val="90500867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2.png"/><Relationship Id="rId1" Type="http://schemas.openxmlformats.org/officeDocument/2006/relationships/slideMaster" Target="../slideMasters/slideMaster1.xml"/><Relationship Id="rId5" Type="http://schemas.microsoft.com/office/2007/relationships/hdphoto" Target="../media/hdphoto2.wdp"/><Relationship Id="rId4" Type="http://schemas.openxmlformats.org/officeDocument/2006/relationships/image" Target="../media/image6.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p:nvPr>
        </p:nvSpPr>
        <p:spPr>
          <a:xfrm>
            <a:off x="1910478" y="3458084"/>
            <a:ext cx="8361229" cy="1234739"/>
          </a:xfrm>
          <a:prstGeom prst="rect">
            <a:avLst/>
          </a:prstGeom>
        </p:spPr>
        <p:txBody>
          <a:bodyPr anchor="b">
            <a:noAutofit/>
          </a:bodyPr>
          <a:lstStyle>
            <a:lvl1pPr algn="ctr">
              <a:defRPr sz="3200" cap="all" baseline="0">
                <a:solidFill>
                  <a:schemeClr val="tx2"/>
                </a:solidFill>
              </a:defRPr>
            </a:lvl1pPr>
          </a:lstStyle>
          <a:p>
            <a:r>
              <a:rPr lang="zh-CN" altLang="en-US"/>
              <a:t>单击此处编辑母版标题样式</a:t>
            </a:r>
            <a:endParaRPr lang="en-US" dirty="0"/>
          </a:p>
        </p:txBody>
      </p:sp>
      <p:sp>
        <p:nvSpPr>
          <p:cNvPr id="3" name="Subtitle 2"/>
          <p:cNvSpPr>
            <a:spLocks noGrp="1"/>
          </p:cNvSpPr>
          <p:nvPr>
            <p:ph type="subTitle" idx="1"/>
          </p:nvPr>
        </p:nvSpPr>
        <p:spPr>
          <a:xfrm>
            <a:off x="2679905" y="4841651"/>
            <a:ext cx="6831673" cy="1086237"/>
          </a:xfrm>
          <a:prstGeom prst="rect">
            <a:avLst/>
          </a:prstGeom>
        </p:spPr>
        <p:txBody>
          <a:bodyPr>
            <a:normAutofit/>
          </a:bodyPr>
          <a:lstStyle>
            <a:lvl1pPr marL="0" indent="0" algn="ctr">
              <a:lnSpc>
                <a:spcPct val="112000"/>
              </a:lnSpc>
              <a:spcBef>
                <a:spcPts val="0"/>
              </a:spcBef>
              <a:spcAft>
                <a:spcPts val="0"/>
              </a:spcAft>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a:xfrm>
            <a:off x="752858" y="6453386"/>
            <a:ext cx="1607944" cy="404614"/>
          </a:xfrm>
          <a:prstGeom prst="rect">
            <a:avLst/>
          </a:prstGeom>
        </p:spPr>
        <p:txBody>
          <a:bodyPr/>
          <a:lstStyle>
            <a:lvl1pPr>
              <a:defRPr baseline="0">
                <a:solidFill>
                  <a:schemeClr val="tx2"/>
                </a:solidFill>
              </a:defRPr>
            </a:lvl1pPr>
          </a:lstStyle>
          <a:p>
            <a:fld id="{4070118A-9745-46AD-B779-CB70155E8138}" type="datetimeFigureOut">
              <a:rPr lang="zh-CN" altLang="en-US" smtClean="0"/>
              <a:t>2022/7/12</a:t>
            </a:fld>
            <a:endParaRPr lang="zh-CN" altLang="en-US"/>
          </a:p>
        </p:txBody>
      </p:sp>
      <p:sp>
        <p:nvSpPr>
          <p:cNvPr id="5" name="Footer Placeholder 4"/>
          <p:cNvSpPr>
            <a:spLocks noGrp="1"/>
          </p:cNvSpPr>
          <p:nvPr>
            <p:ph type="ftr" sz="quarter" idx="11"/>
          </p:nvPr>
        </p:nvSpPr>
        <p:spPr>
          <a:xfrm>
            <a:off x="2584054" y="6453386"/>
            <a:ext cx="7023377" cy="404614"/>
          </a:xfrm>
          <a:prstGeom prst="rect">
            <a:avLst/>
          </a:prstGeom>
        </p:spPr>
        <p:txBody>
          <a:bodyPr/>
          <a:lstStyle>
            <a:lvl1pPr algn="ctr">
              <a:defRPr baseline="0">
                <a:solidFill>
                  <a:schemeClr val="tx2"/>
                </a:solidFill>
              </a:defRPr>
            </a:lvl1pPr>
          </a:lstStyle>
          <a:p>
            <a:endParaRPr lang="zh-CN" altLang="en-US"/>
          </a:p>
        </p:txBody>
      </p:sp>
      <p:sp>
        <p:nvSpPr>
          <p:cNvPr id="6" name="Slide Number Placeholder 5"/>
          <p:cNvSpPr>
            <a:spLocks noGrp="1"/>
          </p:cNvSpPr>
          <p:nvPr>
            <p:ph type="sldNum" sz="quarter" idx="12"/>
          </p:nvPr>
        </p:nvSpPr>
        <p:spPr>
          <a:xfrm>
            <a:off x="9830683" y="6453386"/>
            <a:ext cx="1596292" cy="404614"/>
          </a:xfrm>
          <a:prstGeom prst="rect">
            <a:avLst/>
          </a:prstGeom>
        </p:spPr>
        <p:txBody>
          <a:bodyPr/>
          <a:lstStyle>
            <a:lvl1pPr>
              <a:defRPr baseline="0">
                <a:solidFill>
                  <a:schemeClr val="tx2"/>
                </a:solidFill>
              </a:defRPr>
            </a:lvl1pPr>
          </a:lstStyle>
          <a:p>
            <a:fld id="{4235D990-D27F-4F2C-9FEA-C8DF9BEEB4E2}" type="slidenum">
              <a:rPr lang="zh-CN" altLang="en-US" smtClean="0"/>
              <a:t>‹#›</a:t>
            </a:fld>
            <a:endParaRPr lang="zh-CN" altLang="en-US"/>
          </a:p>
        </p:txBody>
      </p:sp>
      <p:grpSp>
        <p:nvGrpSpPr>
          <p:cNvPr id="10" name="组合 16"/>
          <p:cNvGrpSpPr/>
          <p:nvPr/>
        </p:nvGrpSpPr>
        <p:grpSpPr>
          <a:xfrm>
            <a:off x="-6096" y="6552045"/>
            <a:ext cx="12208256" cy="307777"/>
            <a:chOff x="-337453" y="7423512"/>
            <a:chExt cx="12418449" cy="540268"/>
          </a:xfrm>
        </p:grpSpPr>
        <p:pic>
          <p:nvPicPr>
            <p:cNvPr id="11" name="Picture 24" descr="aaaa00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821" y="7475260"/>
              <a:ext cx="12192000" cy="395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 Box 17"/>
            <p:cNvSpPr txBox="1">
              <a:spLocks noChangeArrowheads="1"/>
            </p:cNvSpPr>
            <p:nvPr/>
          </p:nvSpPr>
          <p:spPr bwMode="auto">
            <a:xfrm>
              <a:off x="-337453" y="7423512"/>
              <a:ext cx="12418449" cy="540268"/>
            </a:xfrm>
            <a:prstGeom prst="rect">
              <a:avLst/>
            </a:prstGeom>
            <a:solidFill>
              <a:srgbClr val="7E2520"/>
            </a:solidFill>
            <a:ln w="9525">
              <a:noFill/>
              <a:miter lim="800000"/>
            </a:ln>
            <a:effec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defRPr/>
              </a:pPr>
              <a:r>
                <a:rPr lang="en-US" altLang="zh-CN" sz="1400" b="1" i="1" dirty="0">
                  <a:solidFill>
                    <a:schemeClr val="bg1"/>
                  </a:solidFill>
                </a:rPr>
                <a:t> </a:t>
              </a:r>
              <a:r>
                <a:rPr lang="en-US" altLang="zh-CN" sz="1400" b="1" i="1" baseline="0" dirty="0">
                  <a:solidFill>
                    <a:schemeClr val="bg1"/>
                  </a:solidFill>
                </a:rPr>
                <a:t> </a:t>
              </a:r>
              <a:r>
                <a:rPr lang="zh-CN" altLang="en-US" sz="1400" b="1" dirty="0">
                  <a:solidFill>
                    <a:schemeClr val="bg1"/>
                  </a:solidFill>
                </a:rPr>
                <a:t>山东大学计算机科学与技术学院  体系结构与嵌入式系统研究中心</a:t>
              </a:r>
              <a:endParaRPr lang="zh-CN" altLang="zh-CN" sz="1400" b="1" dirty="0">
                <a:solidFill>
                  <a:schemeClr val="bg1"/>
                </a:solidFill>
              </a:endParaRPr>
            </a:p>
          </p:txBody>
        </p:sp>
      </p:grpSp>
      <p:pic>
        <p:nvPicPr>
          <p:cNvPr id="13" name="Picture 12"/>
          <p:cNvPicPr>
            <a:picLocks noChangeAspect="1"/>
          </p:cNvPicPr>
          <p:nvPr/>
        </p:nvPicPr>
        <p:blipFill rotWithShape="1">
          <a:blip r:embed="rId3">
            <a:extLst>
              <a:ext uri="{28A0092B-C50C-407E-A947-70E740481C1C}">
                <a14:useLocalDpi xmlns:a14="http://schemas.microsoft.com/office/drawing/2010/main" val="0"/>
              </a:ext>
            </a:extLst>
          </a:blip>
          <a:srcRect l="2886" t="41417" r="2467" b="12909"/>
          <a:stretch>
            <a:fillRect/>
          </a:stretch>
        </p:blipFill>
        <p:spPr>
          <a:xfrm>
            <a:off x="-6096" y="-13075"/>
            <a:ext cx="12198096" cy="3311129"/>
          </a:xfrm>
          <a:prstGeom prst="rect">
            <a:avLst/>
          </a:prstGeom>
        </p:spPr>
      </p:pic>
      <p:pic>
        <p:nvPicPr>
          <p:cNvPr id="14" name="图片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15058" y="1887283"/>
            <a:ext cx="1807683" cy="1673520"/>
          </a:xfrm>
          <a:prstGeom prst="rect">
            <a:avLst/>
          </a:prstGeom>
        </p:spPr>
      </p:pic>
      <p:sp>
        <p:nvSpPr>
          <p:cNvPr id="15" name="圆角矩形 10"/>
          <p:cNvSpPr/>
          <p:nvPr/>
        </p:nvSpPr>
        <p:spPr>
          <a:xfrm>
            <a:off x="0" y="3284116"/>
            <a:ext cx="12198096" cy="52948"/>
          </a:xfrm>
          <a:prstGeom prst="roundRect">
            <a:avLst/>
          </a:prstGeom>
          <a:solidFill>
            <a:srgbClr val="9C0C15"/>
          </a:solidFill>
          <a:ln>
            <a:solidFill>
              <a:srgbClr val="9C0C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599830221"/>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标题和内容">
    <p:bg>
      <p:bgRef idx="1001">
        <a:schemeClr val="bg1"/>
      </p:bgRef>
    </p:bg>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413657" y="1782136"/>
            <a:ext cx="10559143" cy="4085264"/>
          </a:xfrm>
          <a:prstGeom prst="rect">
            <a:avLst/>
          </a:prstGeom>
        </p:spPr>
        <p:txBody>
          <a:bodyPr/>
          <a:lstStyle>
            <a:lvl1pPr marL="384175" indent="-384175">
              <a:buFont typeface="Wingdings" panose="05000000000000000000" pitchFamily="2" charset="2"/>
              <a:buChar char="Ø"/>
              <a:defRPr sz="2000"/>
            </a:lvl1pPr>
            <a:lvl2pPr marL="914400" indent="-384175">
              <a:buFont typeface="Wingdings" panose="05000000000000000000" pitchFamily="2" charset="2"/>
              <a:buChar char="Ø"/>
              <a:defRPr sz="1800" i="0"/>
            </a:lvl2pPr>
            <a:lvl3pPr marL="1371600" indent="-384175">
              <a:buFont typeface="Wingdings" panose="05000000000000000000" pitchFamily="2" charset="2"/>
              <a:buChar char="Ø"/>
              <a:defRPr sz="1600"/>
            </a:lvl3pPr>
          </a:lstStyle>
          <a:p>
            <a:pPr lvl="0"/>
            <a:r>
              <a:rPr lang="zh-CN" altLang="en-US" dirty="0"/>
              <a:t>编辑母版文本样式</a:t>
            </a:r>
          </a:p>
          <a:p>
            <a:pPr lvl="1"/>
            <a:r>
              <a:rPr lang="zh-CN" altLang="en-US" dirty="0"/>
              <a:t>第二级</a:t>
            </a:r>
          </a:p>
          <a:p>
            <a:pPr lvl="2"/>
            <a:r>
              <a:rPr lang="zh-CN" altLang="en-US" dirty="0"/>
              <a:t>第三级</a:t>
            </a:r>
          </a:p>
        </p:txBody>
      </p:sp>
      <p:sp>
        <p:nvSpPr>
          <p:cNvPr id="7" name="标题 6"/>
          <p:cNvSpPr>
            <a:spLocks noGrp="1"/>
          </p:cNvSpPr>
          <p:nvPr>
            <p:ph type="title"/>
          </p:nvPr>
        </p:nvSpPr>
        <p:spPr>
          <a:xfrm>
            <a:off x="0" y="241633"/>
            <a:ext cx="9601200" cy="684114"/>
          </a:xfrm>
          <a:prstGeom prst="rect">
            <a:avLst/>
          </a:prstGeom>
        </p:spPr>
        <p:txBody>
          <a:bodyPr>
            <a:normAutofit/>
          </a:bodyPr>
          <a:lstStyle>
            <a:lvl1pPr>
              <a:defRPr sz="2800"/>
            </a:lvl1pPr>
          </a:lstStyle>
          <a:p>
            <a:r>
              <a:rPr lang="zh-CN" altLang="en-US"/>
              <a:t>单击此处编辑母版标题样式</a:t>
            </a:r>
            <a:endParaRPr lang="zh-CN" altLang="en-US" dirty="0"/>
          </a:p>
        </p:txBody>
      </p:sp>
      <p:sp>
        <p:nvSpPr>
          <p:cNvPr id="15" name="圆角矩形 14"/>
          <p:cNvSpPr/>
          <p:nvPr/>
        </p:nvSpPr>
        <p:spPr>
          <a:xfrm>
            <a:off x="-6096" y="872799"/>
            <a:ext cx="12198096" cy="52948"/>
          </a:xfrm>
          <a:prstGeom prst="roundRect">
            <a:avLst/>
          </a:prstGeom>
          <a:solidFill>
            <a:srgbClr val="9C0C15"/>
          </a:solidFill>
          <a:ln>
            <a:solidFill>
              <a:srgbClr val="9C0C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7" name="组合 16"/>
          <p:cNvGrpSpPr/>
          <p:nvPr/>
        </p:nvGrpSpPr>
        <p:grpSpPr>
          <a:xfrm>
            <a:off x="-6096" y="6552045"/>
            <a:ext cx="12208256" cy="307777"/>
            <a:chOff x="-337453" y="7423512"/>
            <a:chExt cx="12418449" cy="540268"/>
          </a:xfrm>
        </p:grpSpPr>
        <p:pic>
          <p:nvPicPr>
            <p:cNvPr id="18" name="Picture 24" descr="aaaa00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821" y="7475260"/>
              <a:ext cx="12192000" cy="395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Text Box 17"/>
            <p:cNvSpPr txBox="1">
              <a:spLocks noChangeArrowheads="1"/>
            </p:cNvSpPr>
            <p:nvPr/>
          </p:nvSpPr>
          <p:spPr bwMode="auto">
            <a:xfrm>
              <a:off x="-337453" y="7423512"/>
              <a:ext cx="12418449" cy="540268"/>
            </a:xfrm>
            <a:prstGeom prst="rect">
              <a:avLst/>
            </a:prstGeom>
            <a:solidFill>
              <a:srgbClr val="7E2520"/>
            </a:solidFill>
            <a:ln w="9525">
              <a:noFill/>
              <a:miter lim="800000"/>
            </a:ln>
            <a:effec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defRPr/>
              </a:pPr>
              <a:r>
                <a:rPr lang="en-US" altLang="zh-CN" sz="1400" b="1" i="1" dirty="0">
                  <a:solidFill>
                    <a:schemeClr val="bg1"/>
                  </a:solidFill>
                </a:rPr>
                <a:t> </a:t>
              </a:r>
              <a:r>
                <a:rPr lang="en-US" altLang="zh-CN" sz="1400" b="1" i="1" baseline="0" dirty="0">
                  <a:solidFill>
                    <a:schemeClr val="bg1"/>
                  </a:solidFill>
                </a:rPr>
                <a:t> </a:t>
              </a:r>
              <a:r>
                <a:rPr lang="zh-CN" altLang="en-US" sz="1400" b="1" dirty="0">
                  <a:solidFill>
                    <a:schemeClr val="bg1"/>
                  </a:solidFill>
                </a:rPr>
                <a:t>山东大学计算机科学与技术学院  体系结构与嵌入式系统研究中心</a:t>
              </a:r>
              <a:endParaRPr lang="zh-CN" altLang="zh-CN" sz="1400" b="1" dirty="0">
                <a:solidFill>
                  <a:schemeClr val="bg1"/>
                </a:solidFill>
              </a:endParaRPr>
            </a:p>
          </p:txBody>
        </p:sp>
      </p:grpSp>
      <p:grpSp>
        <p:nvGrpSpPr>
          <p:cNvPr id="21" name="组合 20"/>
          <p:cNvGrpSpPr/>
          <p:nvPr/>
        </p:nvGrpSpPr>
        <p:grpSpPr>
          <a:xfrm>
            <a:off x="10352072" y="129938"/>
            <a:ext cx="1743469" cy="662336"/>
            <a:chOff x="9819640" y="-11075"/>
            <a:chExt cx="2297470" cy="872799"/>
          </a:xfrm>
        </p:grpSpPr>
        <p:pic>
          <p:nvPicPr>
            <p:cNvPr id="16" name="图片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819640" y="-11075"/>
              <a:ext cx="895203" cy="872799"/>
            </a:xfrm>
            <a:prstGeom prst="rect">
              <a:avLst/>
            </a:prstGeom>
          </p:spPr>
        </p:pic>
        <p:pic>
          <p:nvPicPr>
            <p:cNvPr id="20" name="图片 19"/>
            <p:cNvPicPr>
              <a:picLocks noChangeAspect="1"/>
            </p:cNvPicPr>
            <p:nvPr/>
          </p:nvPicPr>
          <p:blipFill rotWithShape="1">
            <a:blip r:embed="rId4">
              <a:extLst>
                <a:ext uri="{BEBA8EAE-BF5A-486C-A8C5-ECC9F3942E4B}">
                  <a14:imgProps xmlns:a14="http://schemas.microsoft.com/office/drawing/2010/main">
                    <a14:imgLayer r:embed="rId5">
                      <a14:imgEffect>
                        <a14:colorTemperature colorTemp="6400"/>
                      </a14:imgEffect>
                    </a14:imgLayer>
                  </a14:imgProps>
                </a:ext>
              </a:extLst>
            </a:blip>
            <a:srcRect l="30447"/>
            <a:stretch>
              <a:fillRect/>
            </a:stretch>
          </p:blipFill>
          <p:spPr>
            <a:xfrm>
              <a:off x="10669123" y="143580"/>
              <a:ext cx="1447987" cy="617117"/>
            </a:xfrm>
            <a:prstGeom prst="rect">
              <a:avLst/>
            </a:prstGeom>
          </p:spPr>
        </p:pic>
      </p:grpSp>
    </p:spTree>
    <p:extLst>
      <p:ext uri="{BB962C8B-B14F-4D97-AF65-F5344CB8AC3E}">
        <p14:creationId xmlns:p14="http://schemas.microsoft.com/office/powerpoint/2010/main" val="611953111"/>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2.png"/><Relationship Id="rId5" Type="http://schemas.microsoft.com/office/2007/relationships/hdphoto" Target="../media/hdphoto1.wdp"/><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bg2">
                <a:tint val="96000"/>
                <a:shade val="100000"/>
                <a:hueMod val="270000"/>
                <a:satMod val="200000"/>
                <a:lumMod val="128000"/>
              </a:schemeClr>
            </a:gs>
            <a:gs pos="100000">
              <a:srgbClr val="F1F2F6"/>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10" name="图片 9"/>
          <p:cNvPicPr>
            <a:picLocks noChangeAspect="1"/>
          </p:cNvPicPr>
          <p:nvPr/>
        </p:nvPicPr>
        <p:blipFill rotWithShape="1">
          <a:blip r:embed="rId4">
            <a:extLst>
              <a:ext uri="{BEBA8EAE-BF5A-486C-A8C5-ECC9F3942E4B}">
                <a14:imgProps xmlns:a14="http://schemas.microsoft.com/office/drawing/2010/main">
                  <a14:imgLayer r:embed="rId5">
                    <a14:imgEffect>
                      <a14:brightnessContrast contrast="-5000"/>
                    </a14:imgEffect>
                  </a14:imgLayer>
                </a14:imgProps>
              </a:ext>
            </a:extLst>
          </a:blip>
          <a:srcRect t="36907" b="14356"/>
          <a:stretch>
            <a:fillRect/>
          </a:stretch>
        </p:blipFill>
        <p:spPr>
          <a:xfrm>
            <a:off x="-48002" y="-93452"/>
            <a:ext cx="12278188" cy="3366016"/>
          </a:xfrm>
          <a:prstGeom prst="rect">
            <a:avLst/>
          </a:prstGeom>
          <a:noFill/>
          <a:effectLst>
            <a:glow>
              <a:schemeClr val="accent1">
                <a:alpha val="99000"/>
              </a:schemeClr>
            </a:glow>
            <a:reflection endPos="0" dist="50800" dir="5400000" sy="-100000" algn="bl" rotWithShape="0"/>
            <a:softEdge rad="63500"/>
          </a:effectLst>
        </p:spPr>
      </p:pic>
      <p:sp>
        <p:nvSpPr>
          <p:cNvPr id="11" name="圆角矩形 10"/>
          <p:cNvSpPr/>
          <p:nvPr/>
        </p:nvSpPr>
        <p:spPr>
          <a:xfrm>
            <a:off x="0" y="3235988"/>
            <a:ext cx="12198096" cy="52948"/>
          </a:xfrm>
          <a:prstGeom prst="roundRect">
            <a:avLst/>
          </a:prstGeom>
          <a:solidFill>
            <a:srgbClr val="9C0C15"/>
          </a:solidFill>
          <a:ln>
            <a:solidFill>
              <a:srgbClr val="9C0C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Title 1"/>
          <p:cNvSpPr txBox="1"/>
          <p:nvPr/>
        </p:nvSpPr>
        <p:spPr>
          <a:xfrm>
            <a:off x="1910478" y="3458084"/>
            <a:ext cx="8361229" cy="1234739"/>
          </a:xfrm>
          <a:prstGeom prst="rect">
            <a:avLst/>
          </a:prstGeom>
        </p:spPr>
        <p:txBody>
          <a:bodyPr anchor="b">
            <a:noAutofit/>
          </a:bodyPr>
          <a:lstStyle>
            <a:lvl1pPr algn="ctr" defTabSz="914400" rtl="0" eaLnBrk="1" latinLnBrk="0" hangingPunct="1">
              <a:lnSpc>
                <a:spcPct val="89000"/>
              </a:lnSpc>
              <a:spcBef>
                <a:spcPct val="0"/>
              </a:spcBef>
              <a:buNone/>
              <a:defRPr sz="3200" kern="1200" cap="all" baseline="0">
                <a:solidFill>
                  <a:schemeClr val="tx2"/>
                </a:solidFill>
                <a:latin typeface="+mj-lt"/>
                <a:ea typeface="+mj-ea"/>
                <a:cs typeface="+mj-cs"/>
              </a:defRPr>
            </a:lvl1pPr>
          </a:lstStyle>
          <a:p>
            <a:r>
              <a:rPr lang="zh-CN" altLang="en-US"/>
              <a:t>单击此处编辑母版标题样式</a:t>
            </a:r>
            <a:endParaRPr lang="en-US" dirty="0"/>
          </a:p>
        </p:txBody>
      </p:sp>
      <p:sp>
        <p:nvSpPr>
          <p:cNvPr id="13" name="Subtitle 2"/>
          <p:cNvSpPr txBox="1"/>
          <p:nvPr/>
        </p:nvSpPr>
        <p:spPr>
          <a:xfrm>
            <a:off x="2679905" y="4841651"/>
            <a:ext cx="6831673" cy="1086237"/>
          </a:xfrm>
          <a:prstGeom prst="rect">
            <a:avLst/>
          </a:prstGeom>
        </p:spPr>
        <p:txBody>
          <a:bodyPr>
            <a:normAutofit/>
          </a:bodyPr>
          <a:lstStyle>
            <a:lvl1pPr marL="0" indent="0" algn="ctr" defTabSz="914400" rtl="0" eaLnBrk="1" latinLnBrk="0" hangingPunct="1">
              <a:lnSpc>
                <a:spcPct val="112000"/>
              </a:lnSpc>
              <a:spcBef>
                <a:spcPts val="0"/>
              </a:spcBef>
              <a:spcAft>
                <a:spcPts val="0"/>
              </a:spcAft>
              <a:buFont typeface="Franklin Gothic Book" panose="020B0503020102020204" pitchFamily="34" charset="0"/>
              <a:buNone/>
              <a:defRPr sz="2400" kern="1200" baseline="0">
                <a:solidFill>
                  <a:schemeClr val="tx2"/>
                </a:solidFill>
                <a:latin typeface="+mn-lt"/>
                <a:ea typeface="+mn-ea"/>
                <a:cs typeface="+mn-cs"/>
              </a:defRPr>
            </a:lvl1pPr>
            <a:lvl2pPr marL="457200" indent="0" algn="ctr" defTabSz="914400" rtl="0" eaLnBrk="1" latinLnBrk="0" hangingPunct="1">
              <a:lnSpc>
                <a:spcPct val="94000"/>
              </a:lnSpc>
              <a:spcBef>
                <a:spcPts val="500"/>
              </a:spcBef>
              <a:spcAft>
                <a:spcPts val="200"/>
              </a:spcAft>
              <a:buFont typeface="Franklin Gothic Book" panose="020B0503020102020204" pitchFamily="34" charset="0"/>
              <a:buNone/>
              <a:defRPr sz="2000" i="1" kern="1200" baseline="0">
                <a:solidFill>
                  <a:schemeClr val="tx2"/>
                </a:solidFill>
                <a:latin typeface="+mn-lt"/>
                <a:ea typeface="+mn-ea"/>
                <a:cs typeface="+mn-cs"/>
              </a:defRPr>
            </a:lvl2pPr>
            <a:lvl3pPr marL="914400" indent="0" algn="ctr" defTabSz="914400" rtl="0" eaLnBrk="1" latinLnBrk="0" hangingPunct="1">
              <a:lnSpc>
                <a:spcPct val="94000"/>
              </a:lnSpc>
              <a:spcBef>
                <a:spcPts val="500"/>
              </a:spcBef>
              <a:spcAft>
                <a:spcPts val="200"/>
              </a:spcAft>
              <a:buFont typeface="Franklin Gothic Book" panose="020B0503020102020204" pitchFamily="34" charset="0"/>
              <a:buNone/>
              <a:defRPr sz="1800" kern="1200" baseline="0">
                <a:solidFill>
                  <a:schemeClr val="tx2"/>
                </a:solidFill>
                <a:latin typeface="+mn-lt"/>
                <a:ea typeface="+mn-ea"/>
                <a:cs typeface="+mn-cs"/>
              </a:defRPr>
            </a:lvl3pPr>
            <a:lvl4pPr marL="13716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4pPr>
            <a:lvl5pPr marL="18288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5pPr>
            <a:lvl6pPr marL="22860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6pPr>
            <a:lvl7pPr marL="27432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7pPr>
            <a:lvl8pPr marL="32004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8pPr>
            <a:lvl9pPr marL="36576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9pPr>
          </a:lstStyle>
          <a:p>
            <a:r>
              <a:rPr lang="zh-CN" altLang="en-US"/>
              <a:t>单击此处编辑母版副标题样式</a:t>
            </a:r>
            <a:endParaRPr lang="en-US" dirty="0"/>
          </a:p>
        </p:txBody>
      </p:sp>
      <p:sp>
        <p:nvSpPr>
          <p:cNvPr id="14" name="Date Placeholder 3"/>
          <p:cNvSpPr>
            <a:spLocks noGrp="1"/>
          </p:cNvSpPr>
          <p:nvPr>
            <p:ph type="dt" sz="half" idx="2"/>
          </p:nvPr>
        </p:nvSpPr>
        <p:spPr>
          <a:xfrm>
            <a:off x="752858" y="6453386"/>
            <a:ext cx="1607944" cy="404614"/>
          </a:xfrm>
          <a:prstGeom prst="rect">
            <a:avLst/>
          </a:prstGeom>
        </p:spPr>
        <p:txBody>
          <a:bodyPr/>
          <a:lstStyle>
            <a:lvl1pPr>
              <a:defRPr baseline="0">
                <a:solidFill>
                  <a:schemeClr val="tx2"/>
                </a:solidFill>
              </a:defRPr>
            </a:lvl1pPr>
          </a:lstStyle>
          <a:p>
            <a:fld id="{4070118A-9745-46AD-B779-CB70155E8138}" type="datetimeFigureOut">
              <a:rPr lang="zh-CN" altLang="en-US" smtClean="0"/>
              <a:t>2022/7/12</a:t>
            </a:fld>
            <a:endParaRPr lang="zh-CN" altLang="en-US"/>
          </a:p>
        </p:txBody>
      </p:sp>
      <p:sp>
        <p:nvSpPr>
          <p:cNvPr id="15" name="Footer Placeholder 4"/>
          <p:cNvSpPr>
            <a:spLocks noGrp="1"/>
          </p:cNvSpPr>
          <p:nvPr>
            <p:ph type="ftr" sz="quarter" idx="3"/>
          </p:nvPr>
        </p:nvSpPr>
        <p:spPr>
          <a:xfrm>
            <a:off x="2584054" y="6453386"/>
            <a:ext cx="7023377" cy="404614"/>
          </a:xfrm>
          <a:prstGeom prst="rect">
            <a:avLst/>
          </a:prstGeom>
        </p:spPr>
        <p:txBody>
          <a:bodyPr/>
          <a:lstStyle>
            <a:lvl1pPr algn="ctr">
              <a:defRPr baseline="0">
                <a:solidFill>
                  <a:schemeClr val="tx2"/>
                </a:solidFill>
              </a:defRPr>
            </a:lvl1pPr>
          </a:lstStyle>
          <a:p>
            <a:endParaRPr lang="zh-CN" altLang="en-US"/>
          </a:p>
        </p:txBody>
      </p:sp>
      <p:sp>
        <p:nvSpPr>
          <p:cNvPr id="16" name="Slide Number Placeholder 5"/>
          <p:cNvSpPr>
            <a:spLocks noGrp="1"/>
          </p:cNvSpPr>
          <p:nvPr>
            <p:ph type="sldNum" sz="quarter" idx="4"/>
          </p:nvPr>
        </p:nvSpPr>
        <p:spPr>
          <a:xfrm>
            <a:off x="9830683" y="6453386"/>
            <a:ext cx="1596292" cy="404614"/>
          </a:xfrm>
          <a:prstGeom prst="rect">
            <a:avLst/>
          </a:prstGeom>
        </p:spPr>
        <p:txBody>
          <a:bodyPr/>
          <a:lstStyle>
            <a:lvl1pPr>
              <a:defRPr baseline="0">
                <a:solidFill>
                  <a:schemeClr val="tx2"/>
                </a:solidFill>
              </a:defRPr>
            </a:lvl1pPr>
          </a:lstStyle>
          <a:p>
            <a:fld id="{4235D990-D27F-4F2C-9FEA-C8DF9BEEB4E2}" type="slidenum">
              <a:rPr lang="zh-CN" altLang="en-US" smtClean="0"/>
              <a:t>‹#›</a:t>
            </a:fld>
            <a:endParaRPr lang="zh-CN" altLang="en-US"/>
          </a:p>
        </p:txBody>
      </p:sp>
      <p:grpSp>
        <p:nvGrpSpPr>
          <p:cNvPr id="17" name="组合 16"/>
          <p:cNvGrpSpPr/>
          <p:nvPr/>
        </p:nvGrpSpPr>
        <p:grpSpPr>
          <a:xfrm>
            <a:off x="-6096" y="6552045"/>
            <a:ext cx="12208256" cy="307777"/>
            <a:chOff x="-337453" y="7423512"/>
            <a:chExt cx="12418449" cy="540268"/>
          </a:xfrm>
        </p:grpSpPr>
        <p:pic>
          <p:nvPicPr>
            <p:cNvPr id="18" name="Picture 24" descr="aaaa00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2821" y="7475260"/>
              <a:ext cx="12192000" cy="395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Text Box 17"/>
            <p:cNvSpPr txBox="1">
              <a:spLocks noChangeArrowheads="1"/>
            </p:cNvSpPr>
            <p:nvPr/>
          </p:nvSpPr>
          <p:spPr bwMode="auto">
            <a:xfrm>
              <a:off x="-337453" y="7423512"/>
              <a:ext cx="12418449" cy="540268"/>
            </a:xfrm>
            <a:prstGeom prst="rect">
              <a:avLst/>
            </a:prstGeom>
            <a:solidFill>
              <a:srgbClr val="7E2520"/>
            </a:solidFill>
            <a:ln w="9525">
              <a:noFill/>
              <a:miter lim="800000"/>
            </a:ln>
            <a:effec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defRPr/>
              </a:pPr>
              <a:r>
                <a:rPr lang="en-US" altLang="zh-CN" sz="1400" b="1" i="1" dirty="0">
                  <a:solidFill>
                    <a:schemeClr val="bg1"/>
                  </a:solidFill>
                </a:rPr>
                <a:t> </a:t>
              </a:r>
              <a:r>
                <a:rPr lang="en-US" altLang="zh-CN" sz="1400" b="1" i="1" baseline="0" dirty="0">
                  <a:solidFill>
                    <a:schemeClr val="bg1"/>
                  </a:solidFill>
                </a:rPr>
                <a:t> </a:t>
              </a:r>
              <a:r>
                <a:rPr lang="zh-CN" altLang="en-US" sz="1400" b="1" dirty="0">
                  <a:solidFill>
                    <a:schemeClr val="bg1"/>
                  </a:solidFill>
                </a:rPr>
                <a:t>山东大学计算机科学与技术学院  体系结构与嵌入式系统研究中心</a:t>
              </a:r>
              <a:endParaRPr lang="zh-CN" altLang="zh-CN" sz="1400" b="1" dirty="0">
                <a:solidFill>
                  <a:schemeClr val="bg1"/>
                </a:solidFill>
              </a:endParaRPr>
            </a:p>
          </p:txBody>
        </p:sp>
      </p:grpSp>
    </p:spTree>
    <p:extLst>
      <p:ext uri="{BB962C8B-B14F-4D97-AF65-F5344CB8AC3E}">
        <p14:creationId xmlns:p14="http://schemas.microsoft.com/office/powerpoint/2010/main" val="3215972759"/>
      </p:ext>
    </p:extLst>
  </p:cSld>
  <p:clrMap bg1="lt1" tx1="dk1" bg2="lt2" tx2="dk2" accent1="accent1" accent2="accent2" accent3="accent3" accent4="accent4" accent5="accent5" accent6="accent6" hlink="hlink" folHlink="folHlink"/>
  <p:sldLayoutIdLst>
    <p:sldLayoutId id="2147483651" r:id="rId1"/>
    <p:sldLayoutId id="2147483652" r:id="rId2"/>
  </p:sldLayoutIdLst>
  <p:txStyles>
    <p:titleStyle>
      <a:lvl1pPr algn="l" defTabSz="914400" rtl="0" eaLnBrk="1" latinLnBrk="0" hangingPunct="1">
        <a:lnSpc>
          <a:spcPct val="89000"/>
        </a:lnSpc>
        <a:spcBef>
          <a:spcPct val="0"/>
        </a:spcBef>
        <a:buNone/>
        <a:defRPr sz="3600" kern="1200" baseline="0">
          <a:solidFill>
            <a:schemeClr val="tx2"/>
          </a:solidFill>
          <a:latin typeface="+mj-lt"/>
          <a:ea typeface="+mj-ea"/>
          <a:cs typeface="+mj-cs"/>
        </a:defRPr>
      </a:lvl1pPr>
    </p:titleStyle>
    <p:bodyStyle>
      <a:lvl1pPr marL="384175" indent="-384175" algn="l" defTabSz="914400" rtl="0" eaLnBrk="1" latinLnBrk="0" hangingPunct="1">
        <a:lnSpc>
          <a:spcPct val="94000"/>
        </a:lnSpc>
        <a:spcBef>
          <a:spcPts val="1000"/>
        </a:spcBef>
        <a:spcAft>
          <a:spcPts val="200"/>
        </a:spcAft>
        <a:buFont typeface="Franklin Gothic Book" panose="020B0503020102020204" pitchFamily="34" charset="0"/>
        <a:buChar char="■"/>
        <a:defRPr sz="2800" kern="1200" baseline="0">
          <a:solidFill>
            <a:schemeClr val="tx2"/>
          </a:solidFill>
          <a:latin typeface="+mn-lt"/>
          <a:ea typeface="+mn-ea"/>
          <a:cs typeface="+mn-cs"/>
        </a:defRPr>
      </a:lvl1pPr>
      <a:lvl2pPr marL="9144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2800" i="1" kern="1200" baseline="0">
          <a:solidFill>
            <a:schemeClr val="tx2"/>
          </a:solidFill>
          <a:latin typeface="+mn-lt"/>
          <a:ea typeface="+mn-ea"/>
          <a:cs typeface="+mn-cs"/>
        </a:defRPr>
      </a:lvl2pPr>
      <a:lvl3pPr marL="13716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2800" kern="1200" baseline="0">
          <a:solidFill>
            <a:schemeClr val="tx2"/>
          </a:solidFill>
          <a:latin typeface="+mn-lt"/>
          <a:ea typeface="+mn-ea"/>
          <a:cs typeface="+mn-cs"/>
        </a:defRPr>
      </a:lvl3pPr>
      <a:lvl4pPr marL="18288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2800" i="1" kern="1200" baseline="0">
          <a:solidFill>
            <a:schemeClr val="tx2"/>
          </a:solidFill>
          <a:latin typeface="+mn-lt"/>
          <a:ea typeface="+mn-ea"/>
          <a:cs typeface="+mn-cs"/>
        </a:defRPr>
      </a:lvl4pPr>
      <a:lvl5pPr marL="22860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2800" kern="1200" baseline="0">
          <a:solidFill>
            <a:schemeClr val="tx2"/>
          </a:solidFill>
          <a:latin typeface="+mn-lt"/>
          <a:ea typeface="+mn-ea"/>
          <a:cs typeface="+mn-cs"/>
        </a:defRPr>
      </a:lvl5pPr>
      <a:lvl6pPr marL="27432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3.emf"/></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EED049F1-3447-4D00-8F17-29AE79525898}"/>
              </a:ext>
            </a:extLst>
          </p:cNvPr>
          <p:cNvSpPr txBox="1"/>
          <p:nvPr/>
        </p:nvSpPr>
        <p:spPr>
          <a:xfrm>
            <a:off x="600750" y="3937685"/>
            <a:ext cx="10990500" cy="523220"/>
          </a:xfrm>
          <a:prstGeom prst="rect">
            <a:avLst/>
          </a:prstGeom>
          <a:noFill/>
        </p:spPr>
        <p:txBody>
          <a:bodyPr wrap="square" rtlCol="0">
            <a:spAutoFit/>
          </a:bodyPr>
          <a:lstStyle/>
          <a:p>
            <a:pPr algn="ctr"/>
            <a:r>
              <a:rPr lang="en-US" altLang="zh-CN" sz="2800" b="1" dirty="0">
                <a:latin typeface="Times New Roman" panose="02020603050405020304" pitchFamily="18" charset="0"/>
                <a:cs typeface="Times New Roman" panose="02020603050405020304" pitchFamily="18" charset="0"/>
              </a:rPr>
              <a:t>SSD In-Storage Computing for List Intersection</a:t>
            </a:r>
            <a:endParaRPr lang="en" altLang="zh-CN" sz="2800" b="1" dirty="0">
              <a:latin typeface="Times New Roman" panose="02020603050405020304" pitchFamily="18" charset="0"/>
              <a:cs typeface="Times New Roman" panose="02020603050405020304" pitchFamily="18" charset="0"/>
            </a:endParaRPr>
          </a:p>
        </p:txBody>
      </p:sp>
      <p:sp>
        <p:nvSpPr>
          <p:cNvPr id="13" name="文本框 12">
            <a:extLst>
              <a:ext uri="{FF2B5EF4-FFF2-40B4-BE49-F238E27FC236}">
                <a16:creationId xmlns:a16="http://schemas.microsoft.com/office/drawing/2014/main" id="{940D9E73-8AEF-42D6-8332-6873E6ADAF05}"/>
              </a:ext>
            </a:extLst>
          </p:cNvPr>
          <p:cNvSpPr txBox="1"/>
          <p:nvPr/>
        </p:nvSpPr>
        <p:spPr>
          <a:xfrm>
            <a:off x="697135" y="4617022"/>
            <a:ext cx="10437779" cy="1200329"/>
          </a:xfrm>
          <a:prstGeom prst="rect">
            <a:avLst/>
          </a:prstGeom>
          <a:noFill/>
        </p:spPr>
        <p:txBody>
          <a:bodyPr wrap="square" rtlCol="0">
            <a:spAutoFit/>
          </a:bodyPr>
          <a:lstStyle/>
          <a:p>
            <a:r>
              <a:rPr lang="zh-CN" altLang="en-US" dirty="0"/>
              <a:t>   </a:t>
            </a:r>
            <a:r>
              <a:rPr lang="en-US" altLang="zh-CN" sz="2400" dirty="0">
                <a:latin typeface="Times New Roman" panose="02020603050405020304" pitchFamily="18" charset="0"/>
                <a:cs typeface="Times New Roman" panose="02020603050405020304" pitchFamily="18" charset="0"/>
              </a:rPr>
              <a:t>Conference :  DaMoN '16</a:t>
            </a:r>
          </a:p>
          <a:p>
            <a:r>
              <a:rPr lang="en-US" altLang="zh-CN" sz="2400" dirty="0">
                <a:latin typeface="Times New Roman" panose="02020603050405020304" pitchFamily="18" charset="0"/>
                <a:cs typeface="Times New Roman" panose="02020603050405020304" pitchFamily="18" charset="0"/>
              </a:rPr>
              <a:t>   Author : </a:t>
            </a:r>
            <a:r>
              <a:rPr lang="en-US" altLang="zh-CN" sz="2400" dirty="0" err="1">
                <a:latin typeface="Times New Roman" panose="02020603050405020304" pitchFamily="18" charset="0"/>
                <a:cs typeface="Times New Roman" panose="02020603050405020304" pitchFamily="18" charset="0"/>
              </a:rPr>
              <a:t>Jianguo</a:t>
            </a:r>
            <a:r>
              <a:rPr lang="en-US" altLang="zh-CN" sz="2400" dirty="0">
                <a:latin typeface="Times New Roman" panose="02020603050405020304" pitchFamily="18" charset="0"/>
                <a:cs typeface="Times New Roman" panose="02020603050405020304" pitchFamily="18" charset="0"/>
              </a:rPr>
              <a:t> Wang, </a:t>
            </a:r>
            <a:r>
              <a:rPr lang="en-US" altLang="zh-CN" sz="2400" dirty="0" err="1">
                <a:latin typeface="Times New Roman" panose="02020603050405020304" pitchFamily="18" charset="0"/>
                <a:cs typeface="Times New Roman" panose="02020603050405020304" pitchFamily="18" charset="0"/>
              </a:rPr>
              <a:t>Dongchul</a:t>
            </a:r>
            <a:r>
              <a:rPr lang="en-US" altLang="zh-CN" sz="2400" dirty="0">
                <a:latin typeface="Times New Roman" panose="02020603050405020304" pitchFamily="18" charset="0"/>
                <a:cs typeface="Times New Roman" panose="02020603050405020304" pitchFamily="18" charset="0"/>
              </a:rPr>
              <a:t> Park, Yang-Suk Kee, Yannis </a:t>
            </a:r>
            <a:r>
              <a:rPr lang="en-US" altLang="zh-CN" sz="2400" dirty="0" err="1">
                <a:latin typeface="Times New Roman" panose="02020603050405020304" pitchFamily="18" charset="0"/>
                <a:cs typeface="Times New Roman" panose="02020603050405020304" pitchFamily="18" charset="0"/>
              </a:rPr>
              <a:t>Papakonstantinou</a:t>
            </a:r>
            <a:r>
              <a:rPr lang="en-US" altLang="zh-CN" sz="2400" dirty="0">
                <a:latin typeface="Times New Roman" panose="02020603050405020304" pitchFamily="18" charset="0"/>
                <a:cs typeface="Times New Roman" panose="02020603050405020304" pitchFamily="18" charset="0"/>
              </a:rPr>
              <a:t>,</a:t>
            </a:r>
          </a:p>
          <a:p>
            <a:r>
              <a:rPr lang="en-US" altLang="zh-CN" sz="2400" dirty="0">
                <a:latin typeface="Times New Roman" panose="02020603050405020304" pitchFamily="18" charset="0"/>
                <a:cs typeface="Times New Roman" panose="02020603050405020304" pitchFamily="18" charset="0"/>
              </a:rPr>
              <a:t>   Research unit : University of California, San Diego, Samsung Semiconductor Inc</a:t>
            </a:r>
            <a:endParaRPr lang="en" altLang="zh-C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737471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9F787212-CCA8-9661-1C86-EF7D85D899FC}"/>
              </a:ext>
            </a:extLst>
          </p:cNvPr>
          <p:cNvSpPr>
            <a:spLocks noGrp="1"/>
          </p:cNvSpPr>
          <p:nvPr>
            <p:ph type="title"/>
          </p:nvPr>
        </p:nvSpPr>
        <p:spPr>
          <a:xfrm>
            <a:off x="0" y="297747"/>
            <a:ext cx="9601200" cy="684114"/>
          </a:xfrm>
        </p:spPr>
        <p:txBody>
          <a:bodyPr>
            <a:normAutofit/>
          </a:bodyPr>
          <a:lstStyle/>
          <a:p>
            <a:r>
              <a:rPr lang="en-US" altLang="zh-CN" b="1" dirty="0">
                <a:latin typeface="Calibri" panose="020F0502020204030204" pitchFamily="34" charset="0"/>
                <a:cs typeface="Calibri" panose="020F0502020204030204" pitchFamily="34" charset="0"/>
              </a:rPr>
              <a:t>Research work—Evaluation</a:t>
            </a:r>
            <a:endParaRPr lang="zh-CN" altLang="en-US" b="1" dirty="0">
              <a:latin typeface="Arial" panose="020B0604020202020204" pitchFamily="34" charset="0"/>
              <a:cs typeface="Arial" panose="020B0604020202020204" pitchFamily="34" charset="0"/>
            </a:endParaRPr>
          </a:p>
        </p:txBody>
      </p:sp>
      <p:pic>
        <p:nvPicPr>
          <p:cNvPr id="5" name="图片 4">
            <a:extLst>
              <a:ext uri="{FF2B5EF4-FFF2-40B4-BE49-F238E27FC236}">
                <a16:creationId xmlns:a16="http://schemas.microsoft.com/office/drawing/2014/main" id="{45E06F56-7803-D5D0-320B-A18F0EB10CD0}"/>
              </a:ext>
            </a:extLst>
          </p:cNvPr>
          <p:cNvPicPr>
            <a:picLocks noChangeAspect="1"/>
          </p:cNvPicPr>
          <p:nvPr/>
        </p:nvPicPr>
        <p:blipFill>
          <a:blip r:embed="rId3"/>
          <a:stretch>
            <a:fillRect/>
          </a:stretch>
        </p:blipFill>
        <p:spPr>
          <a:xfrm>
            <a:off x="831070" y="2562048"/>
            <a:ext cx="4295238" cy="733333"/>
          </a:xfrm>
          <a:prstGeom prst="rect">
            <a:avLst/>
          </a:prstGeom>
        </p:spPr>
      </p:pic>
      <p:sp>
        <p:nvSpPr>
          <p:cNvPr id="6" name="TextBox 2">
            <a:extLst>
              <a:ext uri="{FF2B5EF4-FFF2-40B4-BE49-F238E27FC236}">
                <a16:creationId xmlns:a16="http://schemas.microsoft.com/office/drawing/2014/main" id="{48CA535D-BA6E-6D93-A79F-F81AB8CD6DF8}"/>
              </a:ext>
            </a:extLst>
          </p:cNvPr>
          <p:cNvSpPr txBox="1"/>
          <p:nvPr/>
        </p:nvSpPr>
        <p:spPr>
          <a:xfrm>
            <a:off x="0" y="925238"/>
            <a:ext cx="3825240" cy="369332"/>
          </a:xfrm>
          <a:prstGeom prst="rect">
            <a:avLst/>
          </a:prstGeom>
          <a:noFill/>
        </p:spPr>
        <p:txBody>
          <a:bodyPr wrap="square" rtlCol="0">
            <a:spAutoFit/>
          </a:bodyPr>
          <a:lstStyle/>
          <a:p>
            <a:pPr marL="285750" indent="-285750">
              <a:buFont typeface="Wingdings" panose="05000000000000000000" pitchFamily="2" charset="2"/>
              <a:buChar char="Ø"/>
            </a:pPr>
            <a:r>
              <a:rPr lang="en-US" altLang="zh-CN" b="1" dirty="0">
                <a:latin typeface="Times New Roman" panose="02020603050405020304" pitchFamily="18" charset="0"/>
                <a:cs typeface="Times New Roman" panose="02020603050405020304" pitchFamily="18" charset="0"/>
              </a:rPr>
              <a:t> Cost of List Intersection</a:t>
            </a:r>
          </a:p>
        </p:txBody>
      </p:sp>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AC07A8E2-1FBF-159A-7ACE-CE54C29E893D}"/>
                  </a:ext>
                </a:extLst>
              </p:cNvPr>
              <p:cNvSpPr txBox="1"/>
              <p:nvPr/>
            </p:nvSpPr>
            <p:spPr>
              <a:xfrm>
                <a:off x="601463" y="1377099"/>
                <a:ext cx="7756153" cy="1200329"/>
              </a:xfrm>
              <a:prstGeom prst="rect">
                <a:avLst/>
              </a:prstGeom>
              <a:noFill/>
            </p:spPr>
            <p:txBody>
              <a:bodyPr wrap="square" rtlCol="0">
                <a:spAutoFit/>
              </a:bodyPr>
              <a:lstStyle/>
              <a:p>
                <a:pPr marL="285750" indent="-285750">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For every memory access, there are around three associated CPU operations (compare, increment and assignment). Thus we set </a:t>
                </a:r>
                <a14:m>
                  <m:oMath xmlns:m="http://schemas.openxmlformats.org/officeDocument/2006/math">
                    <m:sSub>
                      <m:sSubPr>
                        <m:ctrlPr>
                          <a:rPr lang="en-US" altLang="zh-CN" i="1" dirty="0" smtClean="0">
                            <a:latin typeface="Cambria Math" panose="02040503050406030204" pitchFamily="18" charset="0"/>
                            <a:cs typeface="Times New Roman" panose="02020603050405020304" pitchFamily="18" charset="0"/>
                          </a:rPr>
                        </m:ctrlPr>
                      </m:sSubPr>
                      <m:e>
                        <m:r>
                          <a:rPr lang="en-US" altLang="zh-CN" b="0" i="1" dirty="0" smtClean="0">
                            <a:latin typeface="Cambria Math" panose="02040503050406030204" pitchFamily="18" charset="0"/>
                            <a:cs typeface="Times New Roman" panose="02020603050405020304" pitchFamily="18" charset="0"/>
                          </a:rPr>
                          <m:t>𝑁</m:t>
                        </m:r>
                      </m:e>
                      <m:sub>
                        <m:r>
                          <a:rPr lang="en-US" altLang="zh-CN" b="0" i="1" dirty="0" smtClean="0">
                            <a:latin typeface="Cambria Math" panose="02040503050406030204" pitchFamily="18" charset="0"/>
                            <a:cs typeface="Times New Roman" panose="02020603050405020304" pitchFamily="18" charset="0"/>
                          </a:rPr>
                          <m:t>𝑐</m:t>
                        </m:r>
                      </m:sub>
                    </m:sSub>
                  </m:oMath>
                </a14:m>
                <a:r>
                  <a:rPr lang="en-US" altLang="zh-CN" dirty="0">
                    <a:latin typeface="Times New Roman" panose="02020603050405020304" pitchFamily="18" charset="0"/>
                    <a:cs typeface="Times New Roman" panose="02020603050405020304" pitchFamily="18" charset="0"/>
                  </a:rPr>
                  <a:t> = 3</a:t>
                </a:r>
                <a14:m>
                  <m:oMath xmlns:m="http://schemas.openxmlformats.org/officeDocument/2006/math">
                    <m:sSub>
                      <m:sSubPr>
                        <m:ctrlPr>
                          <a:rPr lang="en-US" altLang="zh-CN" i="1" dirty="0" smtClean="0">
                            <a:latin typeface="Cambria Math" panose="02040503050406030204" pitchFamily="18" charset="0"/>
                            <a:cs typeface="Times New Roman" panose="02020603050405020304" pitchFamily="18" charset="0"/>
                          </a:rPr>
                        </m:ctrlPr>
                      </m:sSubPr>
                      <m:e>
                        <m:r>
                          <a:rPr lang="en-US" altLang="zh-CN" b="0" i="1" dirty="0" smtClean="0">
                            <a:latin typeface="Cambria Math" panose="02040503050406030204" pitchFamily="18" charset="0"/>
                            <a:cs typeface="Times New Roman" panose="02020603050405020304" pitchFamily="18" charset="0"/>
                          </a:rPr>
                          <m:t>𝑁</m:t>
                        </m:r>
                      </m:e>
                      <m:sub>
                        <m:r>
                          <a:rPr lang="en-US" altLang="zh-CN" b="0" i="1" dirty="0" smtClean="0">
                            <a:latin typeface="Cambria Math" panose="02040503050406030204" pitchFamily="18" charset="0"/>
                            <a:cs typeface="Times New Roman" panose="02020603050405020304" pitchFamily="18" charset="0"/>
                          </a:rPr>
                          <m:t>𝑚</m:t>
                        </m:r>
                      </m:sub>
                    </m:sSub>
                  </m:oMath>
                </a14:m>
                <a:r>
                  <a:rPr lang="en-US" altLang="zh-CN" dirty="0">
                    <a:latin typeface="Times New Roman" panose="02020603050405020304" pitchFamily="18" charset="0"/>
                    <a:cs typeface="Times New Roman" panose="02020603050405020304" pitchFamily="18" charset="0"/>
                  </a:rPr>
                  <a:t> in the cost model.</a:t>
                </a:r>
              </a:p>
              <a:p>
                <a:pPr marL="285750" indent="-285750">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For linear search,</a:t>
                </a:r>
                <a:r>
                  <a:rPr lang="en-US" altLang="zh-CN" dirty="0">
                    <a:cs typeface="Times New Roman" panose="02020603050405020304" pitchFamily="18" charset="0"/>
                  </a:rPr>
                  <a:t> </a:t>
                </a:r>
                <a14:m>
                  <m:oMath xmlns:m="http://schemas.openxmlformats.org/officeDocument/2006/math">
                    <m:sSub>
                      <m:sSubPr>
                        <m:ctrlPr>
                          <a:rPr lang="en-US" altLang="zh-CN" i="1" dirty="0" smtClean="0">
                            <a:latin typeface="Cambria Math" panose="02040503050406030204" pitchFamily="18" charset="0"/>
                            <a:cs typeface="Times New Roman" panose="02020603050405020304" pitchFamily="18" charset="0"/>
                          </a:rPr>
                        </m:ctrlPr>
                      </m:sSubPr>
                      <m:e>
                        <m:r>
                          <a:rPr lang="en-US" altLang="zh-CN" b="0" i="1" dirty="0" smtClean="0">
                            <a:latin typeface="Cambria Math" panose="02040503050406030204" pitchFamily="18" charset="0"/>
                            <a:cs typeface="Times New Roman" panose="02020603050405020304" pitchFamily="18" charset="0"/>
                          </a:rPr>
                          <m:t>𝑁</m:t>
                        </m:r>
                      </m:e>
                      <m:sub>
                        <m:r>
                          <a:rPr lang="en-US" altLang="zh-CN" b="0" i="1" dirty="0" smtClean="0">
                            <a:latin typeface="Cambria Math" panose="02040503050406030204" pitchFamily="18" charset="0"/>
                            <a:cs typeface="Times New Roman" panose="02020603050405020304" pitchFamily="18" charset="0"/>
                          </a:rPr>
                          <m:t>𝑚</m:t>
                        </m:r>
                      </m:sub>
                    </m:sSub>
                  </m:oMath>
                </a14:m>
                <a:r>
                  <a:rPr lang="en-US" altLang="zh-CN" dirty="0">
                    <a:latin typeface="Times New Roman" panose="02020603050405020304" pitchFamily="18" charset="0"/>
                    <a:cs typeface="Times New Roman" panose="02020603050405020304" pitchFamily="18" charset="0"/>
                  </a:rPr>
                  <a:t> </a:t>
                </a:r>
                <a14:m>
                  <m:oMath xmlns:m="http://schemas.openxmlformats.org/officeDocument/2006/math">
                    <m:r>
                      <a:rPr lang="en-US" altLang="zh-CN" i="1" dirty="0">
                        <a:latin typeface="Cambria Math" panose="02040503050406030204" pitchFamily="18" charset="0"/>
                        <a:cs typeface="Times New Roman" panose="02020603050405020304" pitchFamily="18" charset="0"/>
                      </a:rPr>
                      <m:t>≈ </m:t>
                    </m:r>
                    <m:r>
                      <a:rPr lang="en-US" altLang="zh-CN" i="1" dirty="0" smtClean="0">
                        <a:latin typeface="Cambria Math" panose="02040503050406030204" pitchFamily="18" charset="0"/>
                        <a:cs typeface="Times New Roman" panose="02020603050405020304" pitchFamily="18" charset="0"/>
                      </a:rPr>
                      <m:t>2</m:t>
                    </m:r>
                    <m:d>
                      <m:dPr>
                        <m:ctrlPr>
                          <a:rPr lang="en-US" altLang="zh-CN" i="1" dirty="0" smtClean="0">
                            <a:latin typeface="Cambria Math" panose="02040503050406030204" pitchFamily="18" charset="0"/>
                            <a:cs typeface="Times New Roman" panose="02020603050405020304" pitchFamily="18" charset="0"/>
                          </a:rPr>
                        </m:ctrlPr>
                      </m:dPr>
                      <m:e>
                        <m:d>
                          <m:dPr>
                            <m:begChr m:val="|"/>
                            <m:endChr m:val="|"/>
                            <m:ctrlPr>
                              <a:rPr lang="en-US" altLang="zh-CN" i="1" dirty="0" smtClean="0">
                                <a:latin typeface="Cambria Math" panose="02040503050406030204" pitchFamily="18" charset="0"/>
                                <a:cs typeface="Times New Roman" panose="02020603050405020304" pitchFamily="18" charset="0"/>
                              </a:rPr>
                            </m:ctrlPr>
                          </m:dPr>
                          <m:e>
                            <m:sSub>
                              <m:sSubPr>
                                <m:ctrlPr>
                                  <a:rPr lang="en-US" altLang="zh-CN" b="0" i="1" dirty="0" smtClean="0">
                                    <a:latin typeface="Cambria Math" panose="02040503050406030204" pitchFamily="18" charset="0"/>
                                    <a:cs typeface="Times New Roman" panose="02020603050405020304" pitchFamily="18" charset="0"/>
                                  </a:rPr>
                                </m:ctrlPr>
                              </m:sSubPr>
                              <m:e>
                                <m:r>
                                  <a:rPr lang="en-US" altLang="zh-CN" i="1" dirty="0" smtClean="0">
                                    <a:latin typeface="Cambria Math" panose="02040503050406030204" pitchFamily="18" charset="0"/>
                                    <a:cs typeface="Times New Roman" panose="02020603050405020304" pitchFamily="18" charset="0"/>
                                  </a:rPr>
                                  <m:t>𝐿</m:t>
                                </m:r>
                              </m:e>
                              <m:sub>
                                <m:r>
                                  <a:rPr lang="en-US" altLang="zh-CN" i="1" dirty="0" smtClean="0">
                                    <a:latin typeface="Cambria Math" panose="02040503050406030204" pitchFamily="18" charset="0"/>
                                    <a:cs typeface="Times New Roman" panose="02020603050405020304" pitchFamily="18" charset="0"/>
                                  </a:rPr>
                                  <m:t>1</m:t>
                                </m:r>
                              </m:sub>
                            </m:sSub>
                          </m:e>
                        </m:d>
                        <m:r>
                          <a:rPr lang="en-US" altLang="zh-CN" i="1" dirty="0" smtClean="0">
                            <a:latin typeface="Cambria Math" panose="02040503050406030204" pitchFamily="18" charset="0"/>
                            <a:cs typeface="Times New Roman" panose="02020603050405020304" pitchFamily="18" charset="0"/>
                          </a:rPr>
                          <m:t>+ </m:t>
                        </m:r>
                        <m:d>
                          <m:dPr>
                            <m:begChr m:val="|"/>
                            <m:endChr m:val="|"/>
                            <m:ctrlPr>
                              <a:rPr lang="en-US" altLang="zh-CN" i="1" dirty="0" smtClean="0">
                                <a:latin typeface="Cambria Math" panose="02040503050406030204" pitchFamily="18" charset="0"/>
                                <a:cs typeface="Times New Roman" panose="02020603050405020304" pitchFamily="18" charset="0"/>
                              </a:rPr>
                            </m:ctrlPr>
                          </m:dPr>
                          <m:e>
                            <m:sSub>
                              <m:sSubPr>
                                <m:ctrlPr>
                                  <a:rPr lang="en-US" altLang="zh-CN" b="0" i="1" dirty="0" smtClean="0">
                                    <a:latin typeface="Cambria Math" panose="02040503050406030204" pitchFamily="18" charset="0"/>
                                    <a:cs typeface="Times New Roman" panose="02020603050405020304" pitchFamily="18" charset="0"/>
                                  </a:rPr>
                                </m:ctrlPr>
                              </m:sSubPr>
                              <m:e>
                                <m:r>
                                  <a:rPr lang="en-US" altLang="zh-CN" i="1" dirty="0" smtClean="0">
                                    <a:latin typeface="Cambria Math" panose="02040503050406030204" pitchFamily="18" charset="0"/>
                                    <a:cs typeface="Times New Roman" panose="02020603050405020304" pitchFamily="18" charset="0"/>
                                  </a:rPr>
                                  <m:t>𝐿</m:t>
                                </m:r>
                              </m:e>
                              <m:sub>
                                <m:r>
                                  <a:rPr lang="en-US" altLang="zh-CN" i="1" dirty="0" smtClean="0">
                                    <a:latin typeface="Cambria Math" panose="02040503050406030204" pitchFamily="18" charset="0"/>
                                    <a:cs typeface="Times New Roman" panose="02020603050405020304" pitchFamily="18" charset="0"/>
                                  </a:rPr>
                                  <m:t>2</m:t>
                                </m:r>
                              </m:sub>
                            </m:sSub>
                          </m:e>
                        </m:d>
                      </m:e>
                    </m:d>
                  </m:oMath>
                </a14:m>
                <a:endParaRPr lang="en-US" altLang="zh-CN"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For binary search, </a:t>
                </a:r>
                <a14:m>
                  <m:oMath xmlns:m="http://schemas.openxmlformats.org/officeDocument/2006/math">
                    <m:sSub>
                      <m:sSubPr>
                        <m:ctrlPr>
                          <a:rPr lang="en-US" altLang="zh-CN" b="0" i="1" dirty="0" smtClean="0">
                            <a:latin typeface="Cambria Math" panose="02040503050406030204" pitchFamily="18" charset="0"/>
                            <a:cs typeface="Times New Roman" panose="02020603050405020304" pitchFamily="18" charset="0"/>
                          </a:rPr>
                        </m:ctrlPr>
                      </m:sSubPr>
                      <m:e>
                        <m:r>
                          <a:rPr lang="en-US" altLang="zh-CN" i="1" dirty="0" smtClean="0">
                            <a:latin typeface="Cambria Math" panose="02040503050406030204" pitchFamily="18" charset="0"/>
                            <a:cs typeface="Times New Roman" panose="02020603050405020304" pitchFamily="18" charset="0"/>
                          </a:rPr>
                          <m:t>𝑁</m:t>
                        </m:r>
                      </m:e>
                      <m:sub>
                        <m:r>
                          <a:rPr lang="en-US" altLang="zh-CN" i="1" dirty="0" smtClean="0">
                            <a:latin typeface="Cambria Math" panose="02040503050406030204" pitchFamily="18" charset="0"/>
                            <a:cs typeface="Times New Roman" panose="02020603050405020304" pitchFamily="18" charset="0"/>
                          </a:rPr>
                          <m:t>𝑚</m:t>
                        </m:r>
                      </m:sub>
                    </m:sSub>
                    <m:r>
                      <a:rPr lang="en-US" altLang="zh-CN" i="1" dirty="0" smtClean="0">
                        <a:latin typeface="Cambria Math" panose="02040503050406030204" pitchFamily="18" charset="0"/>
                        <a:cs typeface="Times New Roman" panose="02020603050405020304" pitchFamily="18" charset="0"/>
                      </a:rPr>
                      <m:t>≈ 2</m:t>
                    </m:r>
                    <m:d>
                      <m:dPr>
                        <m:begChr m:val="|"/>
                        <m:endChr m:val="|"/>
                        <m:ctrlPr>
                          <a:rPr lang="en-US" altLang="zh-CN" i="1" dirty="0" smtClean="0">
                            <a:latin typeface="Cambria Math" panose="02040503050406030204" pitchFamily="18" charset="0"/>
                            <a:cs typeface="Times New Roman" panose="02020603050405020304" pitchFamily="18" charset="0"/>
                          </a:rPr>
                        </m:ctrlPr>
                      </m:dPr>
                      <m:e>
                        <m:sSub>
                          <m:sSubPr>
                            <m:ctrlPr>
                              <a:rPr lang="en-US" altLang="zh-CN" b="0" i="1" dirty="0" smtClean="0">
                                <a:latin typeface="Cambria Math" panose="02040503050406030204" pitchFamily="18" charset="0"/>
                                <a:cs typeface="Times New Roman" panose="02020603050405020304" pitchFamily="18" charset="0"/>
                              </a:rPr>
                            </m:ctrlPr>
                          </m:sSubPr>
                          <m:e>
                            <m:r>
                              <a:rPr lang="en-US" altLang="zh-CN" i="1" dirty="0" smtClean="0">
                                <a:latin typeface="Cambria Math" panose="02040503050406030204" pitchFamily="18" charset="0"/>
                                <a:cs typeface="Times New Roman" panose="02020603050405020304" pitchFamily="18" charset="0"/>
                              </a:rPr>
                              <m:t>𝐿</m:t>
                            </m:r>
                          </m:e>
                          <m:sub>
                            <m:r>
                              <a:rPr lang="en-US" altLang="zh-CN" i="1" dirty="0" smtClean="0">
                                <a:latin typeface="Cambria Math" panose="02040503050406030204" pitchFamily="18" charset="0"/>
                                <a:cs typeface="Times New Roman" panose="02020603050405020304" pitchFamily="18" charset="0"/>
                              </a:rPr>
                              <m:t>1</m:t>
                            </m:r>
                          </m:sub>
                        </m:sSub>
                      </m:e>
                    </m:d>
                    <m:r>
                      <a:rPr lang="en-US" altLang="zh-CN" i="1" dirty="0" smtClean="0">
                        <a:latin typeface="Cambria Math" panose="02040503050406030204" pitchFamily="18" charset="0"/>
                        <a:cs typeface="Times New Roman" panose="02020603050405020304" pitchFamily="18" charset="0"/>
                      </a:rPr>
                      <m:t>· </m:t>
                    </m:r>
                    <m:sSub>
                      <m:sSubPr>
                        <m:ctrlPr>
                          <a:rPr lang="en-US" altLang="zh-CN" b="0" i="1" dirty="0" smtClean="0">
                            <a:latin typeface="Cambria Math" panose="02040503050406030204" pitchFamily="18" charset="0"/>
                            <a:cs typeface="Times New Roman" panose="02020603050405020304" pitchFamily="18" charset="0"/>
                          </a:rPr>
                        </m:ctrlPr>
                      </m:sSubPr>
                      <m:e>
                        <m:r>
                          <m:rPr>
                            <m:sty m:val="p"/>
                          </m:rPr>
                          <a:rPr lang="en-US" altLang="zh-CN" i="0" dirty="0" smtClean="0">
                            <a:latin typeface="Cambria Math" panose="02040503050406030204" pitchFamily="18" charset="0"/>
                            <a:cs typeface="Times New Roman" panose="02020603050405020304" pitchFamily="18" charset="0"/>
                          </a:rPr>
                          <m:t>log</m:t>
                        </m:r>
                      </m:e>
                      <m:sub>
                        <m:r>
                          <a:rPr lang="en-US" altLang="zh-CN" i="1" dirty="0" smtClean="0">
                            <a:latin typeface="Cambria Math" panose="02040503050406030204" pitchFamily="18" charset="0"/>
                            <a:cs typeface="Times New Roman" panose="02020603050405020304" pitchFamily="18" charset="0"/>
                          </a:rPr>
                          <m:t>2</m:t>
                        </m:r>
                      </m:sub>
                    </m:sSub>
                    <m:d>
                      <m:dPr>
                        <m:begChr m:val="|"/>
                        <m:endChr m:val="|"/>
                        <m:ctrlPr>
                          <a:rPr lang="en-US" altLang="zh-CN" b="0" i="1" dirty="0" smtClean="0">
                            <a:latin typeface="Cambria Math" panose="02040503050406030204" pitchFamily="18" charset="0"/>
                            <a:cs typeface="Times New Roman" panose="02020603050405020304" pitchFamily="18" charset="0"/>
                          </a:rPr>
                        </m:ctrlPr>
                      </m:dPr>
                      <m:e>
                        <m:sSub>
                          <m:sSubPr>
                            <m:ctrlPr>
                              <a:rPr lang="en-US" altLang="zh-CN" b="0" i="1" dirty="0" smtClean="0">
                                <a:latin typeface="Cambria Math" panose="02040503050406030204" pitchFamily="18" charset="0"/>
                                <a:cs typeface="Times New Roman" panose="02020603050405020304" pitchFamily="18" charset="0"/>
                              </a:rPr>
                            </m:ctrlPr>
                          </m:sSubPr>
                          <m:e>
                            <m:r>
                              <a:rPr lang="en-US" altLang="zh-CN" i="1" dirty="0" smtClean="0">
                                <a:latin typeface="Cambria Math" panose="02040503050406030204" pitchFamily="18" charset="0"/>
                                <a:cs typeface="Times New Roman" panose="02020603050405020304" pitchFamily="18" charset="0"/>
                              </a:rPr>
                              <m:t>𝐿</m:t>
                            </m:r>
                          </m:e>
                          <m:sub>
                            <m:r>
                              <a:rPr lang="en-US" altLang="zh-CN" i="1" dirty="0" smtClean="0">
                                <a:latin typeface="Cambria Math" panose="02040503050406030204" pitchFamily="18" charset="0"/>
                                <a:cs typeface="Times New Roman" panose="02020603050405020304" pitchFamily="18" charset="0"/>
                              </a:rPr>
                              <m:t>2</m:t>
                            </m:r>
                          </m:sub>
                        </m:sSub>
                      </m:e>
                    </m:d>
                  </m:oMath>
                </a14:m>
                <a:endParaRPr lang="en-US" altLang="zh-CN" dirty="0">
                  <a:latin typeface="Times New Roman" panose="02020603050405020304" pitchFamily="18" charset="0"/>
                  <a:cs typeface="Times New Roman" panose="02020603050405020304" pitchFamily="18" charset="0"/>
                </a:endParaRPr>
              </a:p>
            </p:txBody>
          </p:sp>
        </mc:Choice>
        <mc:Fallback xmlns="">
          <p:sp>
            <p:nvSpPr>
              <p:cNvPr id="17" name="文本框 16">
                <a:extLst>
                  <a:ext uri="{FF2B5EF4-FFF2-40B4-BE49-F238E27FC236}">
                    <a16:creationId xmlns:a16="http://schemas.microsoft.com/office/drawing/2014/main" id="{AC07A8E2-1FBF-159A-7ACE-CE54C29E893D}"/>
                  </a:ext>
                </a:extLst>
              </p:cNvPr>
              <p:cNvSpPr txBox="1">
                <a:spLocks noRot="1" noChangeAspect="1" noMove="1" noResize="1" noEditPoints="1" noAdjustHandles="1" noChangeArrowheads="1" noChangeShapeType="1" noTextEdit="1"/>
              </p:cNvSpPr>
              <p:nvPr/>
            </p:nvSpPr>
            <p:spPr>
              <a:xfrm>
                <a:off x="601463" y="1377099"/>
                <a:ext cx="7756153" cy="1200329"/>
              </a:xfrm>
              <a:prstGeom prst="rect">
                <a:avLst/>
              </a:prstGeom>
              <a:blipFill>
                <a:blip r:embed="rId4"/>
                <a:stretch>
                  <a:fillRect l="-550" t="-3046" r="-1336" b="-7107"/>
                </a:stretch>
              </a:blipFill>
            </p:spPr>
            <p:txBody>
              <a:bodyPr/>
              <a:lstStyle/>
              <a:p>
                <a:r>
                  <a:rPr lang="zh-CN" altLang="en-US">
                    <a:noFill/>
                  </a:rPr>
                  <a:t> </a:t>
                </a:r>
              </a:p>
            </p:txBody>
          </p:sp>
        </mc:Fallback>
      </mc:AlternateContent>
      <p:pic>
        <p:nvPicPr>
          <p:cNvPr id="21" name="图片 20">
            <a:extLst>
              <a:ext uri="{FF2B5EF4-FFF2-40B4-BE49-F238E27FC236}">
                <a16:creationId xmlns:a16="http://schemas.microsoft.com/office/drawing/2014/main" id="{C6083DED-8D99-736E-48EC-95DD2DFB2CD7}"/>
              </a:ext>
            </a:extLst>
          </p:cNvPr>
          <p:cNvPicPr>
            <a:picLocks noChangeAspect="1"/>
          </p:cNvPicPr>
          <p:nvPr/>
        </p:nvPicPr>
        <p:blipFill>
          <a:blip r:embed="rId5"/>
          <a:stretch>
            <a:fillRect/>
          </a:stretch>
        </p:blipFill>
        <p:spPr>
          <a:xfrm>
            <a:off x="467290" y="3499259"/>
            <a:ext cx="5904280" cy="1304762"/>
          </a:xfrm>
          <a:prstGeom prst="rect">
            <a:avLst/>
          </a:prstGeom>
        </p:spPr>
      </p:pic>
      <p:sp>
        <p:nvSpPr>
          <p:cNvPr id="22" name="文本框 21">
            <a:extLst>
              <a:ext uri="{FF2B5EF4-FFF2-40B4-BE49-F238E27FC236}">
                <a16:creationId xmlns:a16="http://schemas.microsoft.com/office/drawing/2014/main" id="{E1BBB0DB-09B5-4837-1698-50D8DF031BE6}"/>
              </a:ext>
            </a:extLst>
          </p:cNvPr>
          <p:cNvSpPr txBox="1"/>
          <p:nvPr/>
        </p:nvSpPr>
        <p:spPr>
          <a:xfrm>
            <a:off x="412426" y="3129927"/>
            <a:ext cx="1821974" cy="369332"/>
          </a:xfrm>
          <a:prstGeom prst="rect">
            <a:avLst/>
          </a:prstGeom>
          <a:noFill/>
        </p:spPr>
        <p:txBody>
          <a:bodyPr wrap="none" rtlCol="0">
            <a:spAutoFit/>
          </a:bodyPr>
          <a:lstStyle/>
          <a:p>
            <a:pPr marL="285750" indent="-285750">
              <a:buFont typeface="Arial" panose="020B0604020202020204" pitchFamily="34" charset="0"/>
              <a:buChar char="•"/>
            </a:pPr>
            <a:r>
              <a:rPr lang="en-US" altLang="zh-CN" b="1" dirty="0">
                <a:latin typeface="Times New Roman" panose="02020603050405020304" pitchFamily="18" charset="0"/>
                <a:cs typeface="Times New Roman" panose="02020603050405020304" pitchFamily="18" charset="0"/>
              </a:rPr>
              <a:t>Regular SSD:</a:t>
            </a:r>
            <a:endParaRPr lang="zh-CN" altLang="en-US" b="1" dirty="0">
              <a:latin typeface="Times New Roman" panose="02020603050405020304" pitchFamily="18" charset="0"/>
              <a:cs typeface="Times New Roman" panose="02020603050405020304" pitchFamily="18" charset="0"/>
            </a:endParaRPr>
          </a:p>
        </p:txBody>
      </p:sp>
      <p:sp>
        <p:nvSpPr>
          <p:cNvPr id="23" name="文本框 22">
            <a:extLst>
              <a:ext uri="{FF2B5EF4-FFF2-40B4-BE49-F238E27FC236}">
                <a16:creationId xmlns:a16="http://schemas.microsoft.com/office/drawing/2014/main" id="{35157B37-9779-2DEE-4460-3B6E6BF97C80}"/>
              </a:ext>
            </a:extLst>
          </p:cNvPr>
          <p:cNvSpPr txBox="1"/>
          <p:nvPr/>
        </p:nvSpPr>
        <p:spPr>
          <a:xfrm>
            <a:off x="412426" y="4873010"/>
            <a:ext cx="1646605" cy="369332"/>
          </a:xfrm>
          <a:prstGeom prst="rect">
            <a:avLst/>
          </a:prstGeom>
          <a:noFill/>
        </p:spPr>
        <p:txBody>
          <a:bodyPr wrap="none" rtlCol="0">
            <a:spAutoFit/>
          </a:bodyPr>
          <a:lstStyle/>
          <a:p>
            <a:pPr marL="285750" indent="-285750">
              <a:buFont typeface="Arial" panose="020B0604020202020204" pitchFamily="34" charset="0"/>
              <a:buChar char="•"/>
            </a:pPr>
            <a:r>
              <a:rPr lang="en-US" altLang="zh-CN" b="1" dirty="0">
                <a:latin typeface="Times New Roman" panose="02020603050405020304" pitchFamily="18" charset="0"/>
                <a:cs typeface="Times New Roman" panose="02020603050405020304" pitchFamily="18" charset="0"/>
              </a:rPr>
              <a:t>Smart SSD:</a:t>
            </a:r>
            <a:endParaRPr lang="zh-CN" altLang="en-US" b="1" dirty="0">
              <a:latin typeface="Times New Roman" panose="02020603050405020304" pitchFamily="18" charset="0"/>
              <a:cs typeface="Times New Roman" panose="02020603050405020304" pitchFamily="18" charset="0"/>
            </a:endParaRPr>
          </a:p>
        </p:txBody>
      </p:sp>
      <p:pic>
        <p:nvPicPr>
          <p:cNvPr id="25" name="图片 24">
            <a:extLst>
              <a:ext uri="{FF2B5EF4-FFF2-40B4-BE49-F238E27FC236}">
                <a16:creationId xmlns:a16="http://schemas.microsoft.com/office/drawing/2014/main" id="{65B04F25-2CE1-FDAE-A2B8-8657DD36BDB7}"/>
              </a:ext>
            </a:extLst>
          </p:cNvPr>
          <p:cNvPicPr>
            <a:picLocks noChangeAspect="1"/>
          </p:cNvPicPr>
          <p:nvPr/>
        </p:nvPicPr>
        <p:blipFill>
          <a:blip r:embed="rId6"/>
          <a:stretch>
            <a:fillRect/>
          </a:stretch>
        </p:blipFill>
        <p:spPr>
          <a:xfrm>
            <a:off x="601463" y="5255491"/>
            <a:ext cx="6342857" cy="1304762"/>
          </a:xfrm>
          <a:prstGeom prst="rect">
            <a:avLst/>
          </a:prstGeom>
        </p:spPr>
      </p:pic>
      <p:pic>
        <p:nvPicPr>
          <p:cNvPr id="29" name="图片 28">
            <a:extLst>
              <a:ext uri="{FF2B5EF4-FFF2-40B4-BE49-F238E27FC236}">
                <a16:creationId xmlns:a16="http://schemas.microsoft.com/office/drawing/2014/main" id="{A16ACAF2-3986-7906-7DB5-FECDE2C6190A}"/>
              </a:ext>
            </a:extLst>
          </p:cNvPr>
          <p:cNvPicPr>
            <a:picLocks noChangeAspect="1"/>
          </p:cNvPicPr>
          <p:nvPr/>
        </p:nvPicPr>
        <p:blipFill>
          <a:blip r:embed="rId7"/>
          <a:stretch>
            <a:fillRect/>
          </a:stretch>
        </p:blipFill>
        <p:spPr>
          <a:xfrm>
            <a:off x="6601177" y="2355985"/>
            <a:ext cx="5526024" cy="2146029"/>
          </a:xfrm>
          <a:prstGeom prst="rect">
            <a:avLst/>
          </a:prstGeom>
        </p:spPr>
      </p:pic>
    </p:spTree>
    <p:extLst>
      <p:ext uri="{BB962C8B-B14F-4D97-AF65-F5344CB8AC3E}">
        <p14:creationId xmlns:p14="http://schemas.microsoft.com/office/powerpoint/2010/main" val="33836229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0" y="297747"/>
            <a:ext cx="9601200" cy="684114"/>
          </a:xfrm>
        </p:spPr>
        <p:txBody>
          <a:bodyPr>
            <a:normAutofit/>
          </a:bodyPr>
          <a:lstStyle/>
          <a:p>
            <a:r>
              <a:rPr lang="en-US" altLang="zh-CN" b="1" dirty="0">
                <a:latin typeface="Calibri" panose="020F0502020204030204" pitchFamily="34" charset="0"/>
                <a:cs typeface="Calibri" panose="020F0502020204030204" pitchFamily="34" charset="0"/>
              </a:rPr>
              <a:t>Research work—Evaluation</a:t>
            </a:r>
            <a:endParaRPr lang="zh-CN" altLang="en-US" b="1" dirty="0">
              <a:latin typeface="Arial" panose="020B0604020202020204" pitchFamily="34" charset="0"/>
              <a:cs typeface="Arial" panose="020B0604020202020204" pitchFamily="34" charset="0"/>
            </a:endParaRPr>
          </a:p>
        </p:txBody>
      </p:sp>
      <p:sp>
        <p:nvSpPr>
          <p:cNvPr id="3" name="TextBox 2"/>
          <p:cNvSpPr txBox="1"/>
          <p:nvPr/>
        </p:nvSpPr>
        <p:spPr>
          <a:xfrm>
            <a:off x="0" y="910675"/>
            <a:ext cx="4562856" cy="369332"/>
          </a:xfrm>
          <a:prstGeom prst="rect">
            <a:avLst/>
          </a:prstGeom>
          <a:noFill/>
        </p:spPr>
        <p:txBody>
          <a:bodyPr wrap="square" rtlCol="0">
            <a:spAutoFit/>
          </a:bodyPr>
          <a:lstStyle/>
          <a:p>
            <a:pPr marL="285750" indent="-285750">
              <a:buFont typeface="Wingdings" panose="05000000000000000000" pitchFamily="2" charset="2"/>
              <a:buChar char="Ø"/>
            </a:pPr>
            <a:r>
              <a:rPr lang="en-US" altLang="zh-CN" b="1" dirty="0">
                <a:latin typeface="Times New Roman" panose="02020603050405020304" pitchFamily="18" charset="0"/>
                <a:cs typeface="Times New Roman" panose="02020603050405020304" pitchFamily="18" charset="0"/>
              </a:rPr>
              <a:t> Cost of Sending Results to Host</a:t>
            </a:r>
          </a:p>
        </p:txBody>
      </p:sp>
      <p:pic>
        <p:nvPicPr>
          <p:cNvPr id="11" name="图片 10">
            <a:extLst>
              <a:ext uri="{FF2B5EF4-FFF2-40B4-BE49-F238E27FC236}">
                <a16:creationId xmlns:a16="http://schemas.microsoft.com/office/drawing/2014/main" id="{A2D1F5C0-61BB-A58A-125A-C98F198A182D}"/>
              </a:ext>
            </a:extLst>
          </p:cNvPr>
          <p:cNvPicPr>
            <a:picLocks noChangeAspect="1"/>
          </p:cNvPicPr>
          <p:nvPr/>
        </p:nvPicPr>
        <p:blipFill>
          <a:blip r:embed="rId3"/>
          <a:stretch>
            <a:fillRect/>
          </a:stretch>
        </p:blipFill>
        <p:spPr>
          <a:xfrm>
            <a:off x="610286" y="1594789"/>
            <a:ext cx="5485714" cy="1485714"/>
          </a:xfrm>
          <a:prstGeom prst="rect">
            <a:avLst/>
          </a:prstGeom>
        </p:spPr>
      </p:pic>
    </p:spTree>
    <p:extLst>
      <p:ext uri="{BB962C8B-B14F-4D97-AF65-F5344CB8AC3E}">
        <p14:creationId xmlns:p14="http://schemas.microsoft.com/office/powerpoint/2010/main" val="18407629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0" y="297747"/>
            <a:ext cx="9601200" cy="684114"/>
          </a:xfrm>
        </p:spPr>
        <p:txBody>
          <a:bodyPr>
            <a:normAutofit/>
          </a:bodyPr>
          <a:lstStyle/>
          <a:p>
            <a:r>
              <a:rPr lang="en-US" altLang="zh-CN" b="1" dirty="0">
                <a:latin typeface="Calibri" panose="020F0502020204030204" pitchFamily="34" charset="0"/>
                <a:cs typeface="Calibri" panose="020F0502020204030204" pitchFamily="34" charset="0"/>
              </a:rPr>
              <a:t>Research work—Evaluation</a:t>
            </a:r>
            <a:endParaRPr lang="zh-CN" altLang="en-US" b="1" dirty="0">
              <a:latin typeface="Arial" panose="020B0604020202020204" pitchFamily="34" charset="0"/>
              <a:cs typeface="Arial" panose="020B0604020202020204" pitchFamily="34" charset="0"/>
            </a:endParaRPr>
          </a:p>
        </p:txBody>
      </p:sp>
      <p:sp>
        <p:nvSpPr>
          <p:cNvPr id="3" name="TextBox 2"/>
          <p:cNvSpPr txBox="1"/>
          <p:nvPr/>
        </p:nvSpPr>
        <p:spPr>
          <a:xfrm>
            <a:off x="0" y="910675"/>
            <a:ext cx="4562856" cy="369332"/>
          </a:xfrm>
          <a:prstGeom prst="rect">
            <a:avLst/>
          </a:prstGeom>
          <a:noFill/>
        </p:spPr>
        <p:txBody>
          <a:bodyPr wrap="square" rtlCol="0">
            <a:spAutoFit/>
          </a:bodyPr>
          <a:lstStyle/>
          <a:p>
            <a:pPr marL="285750" indent="-285750">
              <a:buFont typeface="Wingdings" panose="05000000000000000000" pitchFamily="2" charset="2"/>
              <a:buChar char="Ø"/>
            </a:pPr>
            <a:r>
              <a:rPr lang="en-US" altLang="zh-CN" b="1" dirty="0">
                <a:latin typeface="Times New Roman" panose="02020603050405020304" pitchFamily="18" charset="0"/>
                <a:cs typeface="Times New Roman" panose="02020603050405020304" pitchFamily="18" charset="0"/>
              </a:rPr>
              <a:t> Effect of the Entry Size</a:t>
            </a:r>
          </a:p>
        </p:txBody>
      </p:sp>
      <p:pic>
        <p:nvPicPr>
          <p:cNvPr id="5" name="图片 4">
            <a:extLst>
              <a:ext uri="{FF2B5EF4-FFF2-40B4-BE49-F238E27FC236}">
                <a16:creationId xmlns:a16="http://schemas.microsoft.com/office/drawing/2014/main" id="{B1843335-B94C-AC47-9F73-25B7D6B280D2}"/>
              </a:ext>
            </a:extLst>
          </p:cNvPr>
          <p:cNvPicPr>
            <a:picLocks noChangeAspect="1"/>
          </p:cNvPicPr>
          <p:nvPr/>
        </p:nvPicPr>
        <p:blipFill>
          <a:blip r:embed="rId3"/>
          <a:stretch>
            <a:fillRect/>
          </a:stretch>
        </p:blipFill>
        <p:spPr>
          <a:xfrm>
            <a:off x="321823" y="3569813"/>
            <a:ext cx="5545576" cy="2626166"/>
          </a:xfrm>
          <a:prstGeom prst="rect">
            <a:avLst/>
          </a:prstGeom>
        </p:spPr>
      </p:pic>
      <p:pic>
        <p:nvPicPr>
          <p:cNvPr id="7" name="图片 6">
            <a:extLst>
              <a:ext uri="{FF2B5EF4-FFF2-40B4-BE49-F238E27FC236}">
                <a16:creationId xmlns:a16="http://schemas.microsoft.com/office/drawing/2014/main" id="{7012AF44-44D1-D065-CB2E-23C73EE0E8A9}"/>
              </a:ext>
            </a:extLst>
          </p:cNvPr>
          <p:cNvPicPr>
            <a:picLocks noChangeAspect="1"/>
          </p:cNvPicPr>
          <p:nvPr/>
        </p:nvPicPr>
        <p:blipFill>
          <a:blip r:embed="rId4"/>
          <a:stretch>
            <a:fillRect/>
          </a:stretch>
        </p:blipFill>
        <p:spPr>
          <a:xfrm>
            <a:off x="6324602" y="3569813"/>
            <a:ext cx="5688890" cy="2626166"/>
          </a:xfrm>
          <a:prstGeom prst="rect">
            <a:avLst/>
          </a:prstGeom>
        </p:spPr>
      </p:pic>
      <p:sp>
        <p:nvSpPr>
          <p:cNvPr id="9" name="TextBox 2">
            <a:extLst>
              <a:ext uri="{FF2B5EF4-FFF2-40B4-BE49-F238E27FC236}">
                <a16:creationId xmlns:a16="http://schemas.microsoft.com/office/drawing/2014/main" id="{BEF49E1D-C267-B357-7D37-702679732E93}"/>
              </a:ext>
            </a:extLst>
          </p:cNvPr>
          <p:cNvSpPr txBox="1"/>
          <p:nvPr/>
        </p:nvSpPr>
        <p:spPr>
          <a:xfrm>
            <a:off x="0" y="1280007"/>
            <a:ext cx="4910328" cy="1754326"/>
          </a:xfrm>
          <a:prstGeom prst="rect">
            <a:avLst/>
          </a:prstGeom>
          <a:noFill/>
        </p:spPr>
        <p:txBody>
          <a:bodyPr wrap="square" rtlCol="0">
            <a:spAutoFit/>
          </a:bodyPr>
          <a:lstStyle/>
          <a:p>
            <a:pPr marL="285750" indent="-285750">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When s increases, the overhead of </a:t>
            </a:r>
            <a:r>
              <a:rPr lang="en-US" altLang="zh-CN" dirty="0" err="1">
                <a:latin typeface="Times New Roman" panose="02020603050405020304" pitchFamily="18" charset="0"/>
                <a:cs typeface="Times New Roman" panose="02020603050405020304" pitchFamily="18" charset="0"/>
              </a:rPr>
              <a:t>memcpy</a:t>
            </a:r>
            <a:r>
              <a:rPr lang="en-US" altLang="zh-CN" dirty="0">
                <a:latin typeface="Times New Roman" panose="02020603050405020304" pitchFamily="18" charset="0"/>
                <a:cs typeface="Times New Roman" panose="02020603050405020304" pitchFamily="18" charset="0"/>
              </a:rPr>
              <a:t> (also intersection) decreases because the number of entries decreases.</a:t>
            </a:r>
          </a:p>
          <a:p>
            <a:pPr marL="285750" indent="-285750">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The energy consumption is roughly proportional to the execution time. But Smart SSDs consume much less power (energy/time).</a:t>
            </a:r>
          </a:p>
        </p:txBody>
      </p:sp>
      <p:sp>
        <p:nvSpPr>
          <p:cNvPr id="10" name="TextBox 2">
            <a:extLst>
              <a:ext uri="{FF2B5EF4-FFF2-40B4-BE49-F238E27FC236}">
                <a16:creationId xmlns:a16="http://schemas.microsoft.com/office/drawing/2014/main" id="{C33D30BA-CB10-C558-24D5-BCE984ACB5A2}"/>
              </a:ext>
            </a:extLst>
          </p:cNvPr>
          <p:cNvSpPr txBox="1"/>
          <p:nvPr/>
        </p:nvSpPr>
        <p:spPr>
          <a:xfrm>
            <a:off x="6096000" y="981861"/>
            <a:ext cx="4562856" cy="369332"/>
          </a:xfrm>
          <a:prstGeom prst="rect">
            <a:avLst/>
          </a:prstGeom>
          <a:noFill/>
        </p:spPr>
        <p:txBody>
          <a:bodyPr wrap="square" rtlCol="0">
            <a:spAutoFit/>
          </a:bodyPr>
          <a:lstStyle/>
          <a:p>
            <a:pPr marL="285750" indent="-285750">
              <a:buFont typeface="Wingdings" panose="05000000000000000000" pitchFamily="2" charset="2"/>
              <a:buChar char="Ø"/>
            </a:pPr>
            <a:r>
              <a:rPr lang="en-US" altLang="zh-CN" b="1" dirty="0">
                <a:latin typeface="Times New Roman" panose="02020603050405020304" pitchFamily="18" charset="0"/>
                <a:cs typeface="Times New Roman" panose="02020603050405020304" pitchFamily="18" charset="0"/>
              </a:rPr>
              <a:t> Effect of the List Size Ratio</a:t>
            </a:r>
          </a:p>
        </p:txBody>
      </p:sp>
      <p:sp>
        <p:nvSpPr>
          <p:cNvPr id="12" name="TextBox 2">
            <a:extLst>
              <a:ext uri="{FF2B5EF4-FFF2-40B4-BE49-F238E27FC236}">
                <a16:creationId xmlns:a16="http://schemas.microsoft.com/office/drawing/2014/main" id="{BEDA7547-60F2-E97E-2648-B1683F89BFF0}"/>
              </a:ext>
            </a:extLst>
          </p:cNvPr>
          <p:cNvSpPr txBox="1"/>
          <p:nvPr/>
        </p:nvSpPr>
        <p:spPr>
          <a:xfrm>
            <a:off x="6096000" y="1351193"/>
            <a:ext cx="4910328" cy="1477328"/>
          </a:xfrm>
          <a:prstGeom prst="rect">
            <a:avLst/>
          </a:prstGeom>
          <a:noFill/>
        </p:spPr>
        <p:txBody>
          <a:bodyPr wrap="square" rtlCol="0">
            <a:spAutoFit/>
          </a:bodyPr>
          <a:lstStyle/>
          <a:p>
            <a:pPr marL="285750" indent="-285750">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A clear performance improvement </a:t>
            </a:r>
            <a:r>
              <a:rPr lang="en-US" altLang="zh-CN" dirty="0" err="1">
                <a:latin typeface="Times New Roman" panose="02020603050405020304" pitchFamily="18" charset="0"/>
                <a:cs typeface="Times New Roman" panose="02020603050405020304" pitchFamily="18" charset="0"/>
              </a:rPr>
              <a:t>whenθ</a:t>
            </a:r>
            <a:r>
              <a:rPr lang="en-US" altLang="zh-CN" dirty="0">
                <a:latin typeface="Times New Roman" panose="02020603050405020304" pitchFamily="18" charset="0"/>
                <a:cs typeface="Times New Roman" panose="02020603050405020304" pitchFamily="18" charset="0"/>
              </a:rPr>
              <a:t> increases from 100 to 1000 because search method change from linear </a:t>
            </a:r>
            <a:r>
              <a:rPr lang="en-US" altLang="zh-CN">
                <a:latin typeface="Times New Roman" panose="02020603050405020304" pitchFamily="18" charset="0"/>
                <a:cs typeface="Times New Roman" panose="02020603050405020304" pitchFamily="18" charset="0"/>
              </a:rPr>
              <a:t>to binary.</a:t>
            </a:r>
            <a:endParaRPr lang="en-US" altLang="zh-CN"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when s = 256, Smart SSDs can accelerate list intersection for any θ.</a:t>
            </a:r>
          </a:p>
        </p:txBody>
      </p:sp>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24D3545D-2E87-FB1B-2FD2-1B3093C01C45}"/>
                  </a:ext>
                </a:extLst>
              </p:cNvPr>
              <p:cNvSpPr txBox="1"/>
              <p:nvPr/>
            </p:nvSpPr>
            <p:spPr>
              <a:xfrm>
                <a:off x="618356" y="3259723"/>
                <a:ext cx="5099666" cy="338554"/>
              </a:xfrm>
              <a:prstGeom prst="rect">
                <a:avLst/>
              </a:prstGeom>
              <a:noFill/>
            </p:spPr>
            <p:txBody>
              <a:bodyPr wrap="none" rtlCol="0">
                <a:spAutoFit/>
              </a:bodyPr>
              <a:lstStyle/>
              <a:p>
                <a:r>
                  <a:rPr lang="en-US" altLang="zh-CN" sz="1600" dirty="0">
                    <a:latin typeface="Times New Roman" panose="02020603050405020304" pitchFamily="18" charset="0"/>
                    <a:cs typeface="Times New Roman" panose="02020603050405020304" pitchFamily="18" charset="0"/>
                  </a:rPr>
                  <a:t>Set </a:t>
                </a:r>
                <a14:m>
                  <m:oMath xmlns:m="http://schemas.openxmlformats.org/officeDocument/2006/math">
                    <m:sSub>
                      <m:sSubPr>
                        <m:ctrlPr>
                          <a:rPr lang="en-US" altLang="zh-CN" sz="1600" i="1" dirty="0" smtClean="0">
                            <a:latin typeface="Cambria Math" panose="02040503050406030204" pitchFamily="18" charset="0"/>
                            <a:cs typeface="Times New Roman" panose="02020603050405020304" pitchFamily="18" charset="0"/>
                          </a:rPr>
                        </m:ctrlPr>
                      </m:sSubPr>
                      <m:e>
                        <m:r>
                          <a:rPr lang="en-US" altLang="zh-CN" sz="1600" i="1" dirty="0" smtClean="0">
                            <a:latin typeface="Cambria Math" panose="02040503050406030204" pitchFamily="18" charset="0"/>
                            <a:cs typeface="Times New Roman" panose="02020603050405020304" pitchFamily="18" charset="0"/>
                          </a:rPr>
                          <m:t>𝐿</m:t>
                        </m:r>
                      </m:e>
                      <m:sub>
                        <m:r>
                          <a:rPr lang="en-US" altLang="zh-CN" sz="1600" i="1" dirty="0">
                            <a:latin typeface="Cambria Math" panose="02040503050406030204" pitchFamily="18" charset="0"/>
                            <a:cs typeface="Times New Roman" panose="02020603050405020304" pitchFamily="18" charset="0"/>
                          </a:rPr>
                          <m:t>1</m:t>
                        </m:r>
                      </m:sub>
                    </m:sSub>
                    <m:r>
                      <a:rPr lang="en-US" altLang="zh-CN" sz="1600" b="0" i="0" dirty="0" smtClean="0">
                        <a:latin typeface="Cambria Math" panose="02040503050406030204" pitchFamily="18" charset="0"/>
                        <a:cs typeface="Times New Roman" panose="02020603050405020304" pitchFamily="18" charset="0"/>
                      </a:rPr>
                      <m:t> </m:t>
                    </m:r>
                    <m:r>
                      <m:rPr>
                        <m:sty m:val="p"/>
                      </m:rPr>
                      <a:rPr lang="en-US" altLang="zh-CN" sz="1600" b="0" i="0" dirty="0" smtClean="0">
                        <a:latin typeface="Cambria Math" panose="02040503050406030204" pitchFamily="18" charset="0"/>
                        <a:cs typeface="Times New Roman" panose="02020603050405020304" pitchFamily="18" charset="0"/>
                      </a:rPr>
                      <m:t>as</m:t>
                    </m:r>
                    <m:r>
                      <a:rPr lang="en-US" altLang="zh-CN" sz="1600" b="0" i="0" dirty="0" smtClean="0">
                        <a:latin typeface="Cambria Math" panose="02040503050406030204" pitchFamily="18" charset="0"/>
                        <a:cs typeface="Times New Roman" panose="02020603050405020304" pitchFamily="18" charset="0"/>
                      </a:rPr>
                      <m:t> 0.1</m:t>
                    </m:r>
                    <m:r>
                      <m:rPr>
                        <m:sty m:val="p"/>
                      </m:rPr>
                      <a:rPr lang="en-US" altLang="zh-CN" sz="1600" b="0" i="0" dirty="0" smtClean="0">
                        <a:latin typeface="Cambria Math" panose="02040503050406030204" pitchFamily="18" charset="0"/>
                        <a:cs typeface="Times New Roman" panose="02020603050405020304" pitchFamily="18" charset="0"/>
                      </a:rPr>
                      <m:t>MB</m:t>
                    </m:r>
                    <m:r>
                      <a:rPr lang="en-US" altLang="zh-CN" sz="1600" b="0" i="0" dirty="0" smtClean="0">
                        <a:latin typeface="Cambria Math" panose="02040503050406030204" pitchFamily="18" charset="0"/>
                        <a:cs typeface="Times New Roman" panose="02020603050405020304" pitchFamily="18" charset="0"/>
                      </a:rPr>
                      <m:t>, </m:t>
                    </m:r>
                    <m:sSub>
                      <m:sSubPr>
                        <m:ctrlPr>
                          <a:rPr lang="en-US" altLang="zh-CN" sz="1600" b="0" i="1" dirty="0" smtClean="0">
                            <a:latin typeface="Cambria Math" panose="02040503050406030204" pitchFamily="18" charset="0"/>
                            <a:cs typeface="Times New Roman" panose="02020603050405020304" pitchFamily="18" charset="0"/>
                          </a:rPr>
                        </m:ctrlPr>
                      </m:sSubPr>
                      <m:e>
                        <m:r>
                          <m:rPr>
                            <m:sty m:val="p"/>
                          </m:rPr>
                          <a:rPr lang="en-US" altLang="zh-CN" sz="1600" b="0" i="0" dirty="0" smtClean="0">
                            <a:latin typeface="Cambria Math" panose="02040503050406030204" pitchFamily="18" charset="0"/>
                            <a:cs typeface="Times New Roman" panose="02020603050405020304" pitchFamily="18" charset="0"/>
                          </a:rPr>
                          <m:t>L</m:t>
                        </m:r>
                      </m:e>
                      <m:sub>
                        <m:r>
                          <a:rPr lang="en-US" altLang="zh-CN" sz="1600" b="0" i="0" dirty="0" smtClean="0">
                            <a:latin typeface="Cambria Math" panose="02040503050406030204" pitchFamily="18" charset="0"/>
                            <a:cs typeface="Times New Roman" panose="02020603050405020304" pitchFamily="18" charset="0"/>
                          </a:rPr>
                          <m:t>2</m:t>
                        </m:r>
                      </m:sub>
                    </m:sSub>
                    <m:r>
                      <a:rPr lang="en-US" altLang="zh-CN" sz="1600" dirty="0">
                        <a:latin typeface="Cambria Math" panose="02040503050406030204" pitchFamily="18" charset="0"/>
                        <a:cs typeface="Times New Roman" panose="02020603050405020304" pitchFamily="18" charset="0"/>
                      </a:rPr>
                      <m:t> </m:t>
                    </m:r>
                    <m:r>
                      <m:rPr>
                        <m:sty m:val="p"/>
                      </m:rPr>
                      <a:rPr lang="en-US" altLang="zh-CN" sz="1600" dirty="0">
                        <a:latin typeface="Cambria Math" panose="02040503050406030204" pitchFamily="18" charset="0"/>
                        <a:cs typeface="Times New Roman" panose="02020603050405020304" pitchFamily="18" charset="0"/>
                      </a:rPr>
                      <m:t>as</m:t>
                    </m:r>
                    <m:r>
                      <a:rPr lang="en-US" altLang="zh-CN" sz="1600" dirty="0">
                        <a:latin typeface="Cambria Math" panose="02040503050406030204" pitchFamily="18" charset="0"/>
                        <a:cs typeface="Times New Roman" panose="02020603050405020304" pitchFamily="18" charset="0"/>
                      </a:rPr>
                      <m:t> 100</m:t>
                    </m:r>
                    <m:r>
                      <m:rPr>
                        <m:sty m:val="p"/>
                      </m:rPr>
                      <a:rPr lang="en-US" altLang="zh-CN" sz="1600" dirty="0">
                        <a:latin typeface="Cambria Math" panose="02040503050406030204" pitchFamily="18" charset="0"/>
                        <a:cs typeface="Times New Roman" panose="02020603050405020304" pitchFamily="18" charset="0"/>
                      </a:rPr>
                      <m:t>MB</m:t>
                    </m:r>
                    <m:r>
                      <a:rPr lang="en-US" altLang="zh-CN" sz="1600" dirty="0">
                        <a:latin typeface="Cambria Math" panose="02040503050406030204" pitchFamily="18" charset="0"/>
                        <a:cs typeface="Times New Roman" panose="02020603050405020304" pitchFamily="18" charset="0"/>
                      </a:rPr>
                      <m:t>, </m:t>
                    </m:r>
                    <m:r>
                      <m:rPr>
                        <m:sty m:val="p"/>
                      </m:rPr>
                      <a:rPr lang="en-US" altLang="zh-CN" sz="1600" dirty="0">
                        <a:latin typeface="Cambria Math" panose="02040503050406030204" pitchFamily="18" charset="0"/>
                        <a:cs typeface="Times New Roman" panose="02020603050405020304" pitchFamily="18" charset="0"/>
                      </a:rPr>
                      <m:t>intersection</m:t>
                    </m:r>
                    <m:r>
                      <a:rPr lang="en-US" altLang="zh-CN" sz="1600" dirty="0">
                        <a:latin typeface="Cambria Math" panose="02040503050406030204" pitchFamily="18" charset="0"/>
                        <a:cs typeface="Times New Roman" panose="02020603050405020304" pitchFamily="18" charset="0"/>
                      </a:rPr>
                      <m:t> </m:t>
                    </m:r>
                    <m:r>
                      <m:rPr>
                        <m:sty m:val="p"/>
                      </m:rPr>
                      <a:rPr lang="en-US" altLang="zh-CN" sz="1600" dirty="0">
                        <a:latin typeface="Cambria Math" panose="02040503050406030204" pitchFamily="18" charset="0"/>
                        <a:cs typeface="Times New Roman" panose="02020603050405020304" pitchFamily="18" charset="0"/>
                      </a:rPr>
                      <m:t>ratio</m:t>
                    </m:r>
                    <m:r>
                      <a:rPr lang="en-US" altLang="zh-CN" sz="1600" b="0" i="0" dirty="0" smtClean="0">
                        <a:latin typeface="Cambria Math" panose="02040503050406030204" pitchFamily="18" charset="0"/>
                        <a:cs typeface="Times New Roman" panose="02020603050405020304" pitchFamily="18" charset="0"/>
                      </a:rPr>
                      <m:t> </m:t>
                    </m:r>
                    <m:r>
                      <a:rPr lang="en-US" altLang="zh-CN" sz="1600" i="1" dirty="0">
                        <a:latin typeface="Cambria Math" panose="02040503050406030204" pitchFamily="18" charset="0"/>
                        <a:cs typeface="Times New Roman" panose="02020603050405020304" pitchFamily="18" charset="0"/>
                      </a:rPr>
                      <m:t>𝑟</m:t>
                    </m:r>
                    <m:r>
                      <a:rPr lang="en-US" altLang="zh-CN" sz="1600" b="0" i="0" dirty="0" smtClean="0">
                        <a:latin typeface="Cambria Math" panose="02040503050406030204" pitchFamily="18" charset="0"/>
                        <a:cs typeface="Times New Roman" panose="02020603050405020304" pitchFamily="18" charset="0"/>
                      </a:rPr>
                      <m:t> </m:t>
                    </m:r>
                    <m:r>
                      <m:rPr>
                        <m:sty m:val="p"/>
                      </m:rPr>
                      <a:rPr lang="en-US" altLang="zh-CN" sz="1600" dirty="0">
                        <a:latin typeface="Cambria Math" panose="02040503050406030204" pitchFamily="18" charset="0"/>
                        <a:cs typeface="Times New Roman" panose="02020603050405020304" pitchFamily="18" charset="0"/>
                      </a:rPr>
                      <m:t>as</m:t>
                    </m:r>
                    <m:r>
                      <a:rPr lang="en-US" altLang="zh-CN" sz="1600" dirty="0">
                        <a:latin typeface="Cambria Math" panose="02040503050406030204" pitchFamily="18" charset="0"/>
                        <a:cs typeface="Times New Roman" panose="02020603050405020304" pitchFamily="18" charset="0"/>
                      </a:rPr>
                      <m:t> 1%</m:t>
                    </m:r>
                  </m:oMath>
                </a14:m>
                <a:r>
                  <a:rPr lang="en-US" altLang="zh-CN" sz="1600" b="0" dirty="0">
                    <a:latin typeface="Times New Roman" panose="02020603050405020304" pitchFamily="18" charset="0"/>
                    <a:cs typeface="Times New Roman" panose="02020603050405020304" pitchFamily="18" charset="0"/>
                  </a:rPr>
                  <a:t> </a:t>
                </a:r>
              </a:p>
            </p:txBody>
          </p:sp>
        </mc:Choice>
        <mc:Fallback xmlns="">
          <p:sp>
            <p:nvSpPr>
              <p:cNvPr id="8" name="文本框 7">
                <a:extLst>
                  <a:ext uri="{FF2B5EF4-FFF2-40B4-BE49-F238E27FC236}">
                    <a16:creationId xmlns:a16="http://schemas.microsoft.com/office/drawing/2014/main" id="{24D3545D-2E87-FB1B-2FD2-1B3093C01C45}"/>
                  </a:ext>
                </a:extLst>
              </p:cNvPr>
              <p:cNvSpPr txBox="1">
                <a:spLocks noRot="1" noChangeAspect="1" noMove="1" noResize="1" noEditPoints="1" noAdjustHandles="1" noChangeArrowheads="1" noChangeShapeType="1" noTextEdit="1"/>
              </p:cNvSpPr>
              <p:nvPr/>
            </p:nvSpPr>
            <p:spPr>
              <a:xfrm>
                <a:off x="618356" y="3259723"/>
                <a:ext cx="5099666" cy="338554"/>
              </a:xfrm>
              <a:prstGeom prst="rect">
                <a:avLst/>
              </a:prstGeom>
              <a:blipFill>
                <a:blip r:embed="rId5"/>
                <a:stretch>
                  <a:fillRect l="-597" t="-5455" b="-2363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C8E0F1E6-A3D8-2FB3-37AE-422946562D24}"/>
                  </a:ext>
                </a:extLst>
              </p:cNvPr>
              <p:cNvSpPr txBox="1"/>
              <p:nvPr/>
            </p:nvSpPr>
            <p:spPr>
              <a:xfrm>
                <a:off x="6324602" y="3259723"/>
                <a:ext cx="5432577" cy="338554"/>
              </a:xfrm>
              <a:prstGeom prst="rect">
                <a:avLst/>
              </a:prstGeom>
              <a:noFill/>
            </p:spPr>
            <p:txBody>
              <a:bodyPr wrap="none" rtlCol="0">
                <a:spAutoFit/>
              </a:bodyPr>
              <a:lstStyle/>
              <a:p>
                <a:r>
                  <a:rPr lang="en-US" altLang="zh-CN" sz="1600" dirty="0">
                    <a:latin typeface="Times New Roman" panose="02020603050405020304" pitchFamily="18" charset="0"/>
                    <a:cs typeface="Times New Roman" panose="02020603050405020304" pitchFamily="18" charset="0"/>
                  </a:rPr>
                  <a:t>Set total size of </a:t>
                </a:r>
                <a14:m>
                  <m:oMath xmlns:m="http://schemas.openxmlformats.org/officeDocument/2006/math">
                    <m:sSub>
                      <m:sSubPr>
                        <m:ctrlPr>
                          <a:rPr lang="en-US" altLang="zh-CN" sz="1600" i="1" dirty="0" smtClean="0">
                            <a:latin typeface="Cambria Math" panose="02040503050406030204" pitchFamily="18" charset="0"/>
                            <a:cs typeface="Times New Roman" panose="02020603050405020304" pitchFamily="18" charset="0"/>
                          </a:rPr>
                        </m:ctrlPr>
                      </m:sSubPr>
                      <m:e>
                        <m:r>
                          <a:rPr lang="en-US" altLang="zh-CN" sz="1600" i="1" dirty="0" smtClean="0">
                            <a:latin typeface="Cambria Math" panose="02040503050406030204" pitchFamily="18" charset="0"/>
                            <a:cs typeface="Times New Roman" panose="02020603050405020304" pitchFamily="18" charset="0"/>
                          </a:rPr>
                          <m:t>𝐿</m:t>
                        </m:r>
                      </m:e>
                      <m:sub>
                        <m:r>
                          <a:rPr lang="en-US" altLang="zh-CN" sz="1600" i="1" dirty="0">
                            <a:latin typeface="Cambria Math" panose="02040503050406030204" pitchFamily="18" charset="0"/>
                            <a:cs typeface="Times New Roman" panose="02020603050405020304" pitchFamily="18" charset="0"/>
                          </a:rPr>
                          <m:t>1</m:t>
                        </m:r>
                      </m:sub>
                    </m:sSub>
                    <m:r>
                      <a:rPr lang="en-US" altLang="zh-CN" sz="1600" b="0" i="0" dirty="0" smtClean="0">
                        <a:latin typeface="Cambria Math" panose="02040503050406030204" pitchFamily="18" charset="0"/>
                        <a:cs typeface="Times New Roman" panose="02020603050405020304" pitchFamily="18" charset="0"/>
                      </a:rPr>
                      <m:t> </m:t>
                    </m:r>
                    <m:r>
                      <m:rPr>
                        <m:sty m:val="p"/>
                      </m:rPr>
                      <a:rPr lang="en-US" altLang="zh-CN" sz="1600" b="0" i="0" dirty="0" smtClean="0">
                        <a:latin typeface="Cambria Math" panose="02040503050406030204" pitchFamily="18" charset="0"/>
                        <a:cs typeface="Times New Roman" panose="02020603050405020304" pitchFamily="18" charset="0"/>
                      </a:rPr>
                      <m:t>and</m:t>
                    </m:r>
                    <m:r>
                      <a:rPr lang="en-US" altLang="zh-CN" sz="1600" b="0" i="0" dirty="0" smtClean="0">
                        <a:latin typeface="Cambria Math" panose="02040503050406030204" pitchFamily="18" charset="0"/>
                        <a:cs typeface="Times New Roman" panose="02020603050405020304" pitchFamily="18" charset="0"/>
                      </a:rPr>
                      <m:t> </m:t>
                    </m:r>
                    <m:sSub>
                      <m:sSubPr>
                        <m:ctrlPr>
                          <a:rPr lang="en-US" altLang="zh-CN" sz="1600" b="0" i="1" dirty="0" smtClean="0">
                            <a:latin typeface="Cambria Math" panose="02040503050406030204" pitchFamily="18" charset="0"/>
                            <a:cs typeface="Times New Roman" panose="02020603050405020304" pitchFamily="18" charset="0"/>
                          </a:rPr>
                        </m:ctrlPr>
                      </m:sSubPr>
                      <m:e>
                        <m:r>
                          <m:rPr>
                            <m:sty m:val="p"/>
                          </m:rPr>
                          <a:rPr lang="en-US" altLang="zh-CN" sz="1600" b="0" i="0" dirty="0" smtClean="0">
                            <a:latin typeface="Cambria Math" panose="02040503050406030204" pitchFamily="18" charset="0"/>
                            <a:cs typeface="Times New Roman" panose="02020603050405020304" pitchFamily="18" charset="0"/>
                          </a:rPr>
                          <m:t>L</m:t>
                        </m:r>
                      </m:e>
                      <m:sub>
                        <m:r>
                          <a:rPr lang="en-US" altLang="zh-CN" sz="1600" b="0" i="0" dirty="0" smtClean="0">
                            <a:latin typeface="Cambria Math" panose="02040503050406030204" pitchFamily="18" charset="0"/>
                            <a:cs typeface="Times New Roman" panose="02020603050405020304" pitchFamily="18" charset="0"/>
                          </a:rPr>
                          <m:t>2</m:t>
                        </m:r>
                      </m:sub>
                    </m:sSub>
                    <m:r>
                      <a:rPr lang="en-US" altLang="zh-CN" sz="1600" b="0" i="0" dirty="0" smtClean="0">
                        <a:latin typeface="Cambria Math" panose="02040503050406030204" pitchFamily="18" charset="0"/>
                        <a:cs typeface="Times New Roman" panose="02020603050405020304" pitchFamily="18" charset="0"/>
                      </a:rPr>
                      <m:t> </m:t>
                    </m:r>
                    <m:r>
                      <m:rPr>
                        <m:sty m:val="p"/>
                      </m:rPr>
                      <a:rPr lang="en-US" altLang="zh-CN" sz="1600" b="0" i="0" dirty="0" smtClean="0">
                        <a:latin typeface="Cambria Math" panose="02040503050406030204" pitchFamily="18" charset="0"/>
                        <a:cs typeface="Times New Roman" panose="02020603050405020304" pitchFamily="18" charset="0"/>
                      </a:rPr>
                      <m:t>to</m:t>
                    </m:r>
                    <m:r>
                      <a:rPr lang="en-US" altLang="zh-CN" sz="1600" b="0" i="0" dirty="0" smtClean="0">
                        <a:latin typeface="Cambria Math" panose="02040503050406030204" pitchFamily="18" charset="0"/>
                        <a:cs typeface="Times New Roman" panose="02020603050405020304" pitchFamily="18" charset="0"/>
                      </a:rPr>
                      <m:t> </m:t>
                    </m:r>
                    <m:r>
                      <m:rPr>
                        <m:sty m:val="p"/>
                      </m:rPr>
                      <a:rPr lang="en-US" altLang="zh-CN" sz="1600" b="0" i="0" dirty="0" smtClean="0">
                        <a:latin typeface="Cambria Math" panose="02040503050406030204" pitchFamily="18" charset="0"/>
                        <a:cs typeface="Times New Roman" panose="02020603050405020304" pitchFamily="18" charset="0"/>
                      </a:rPr>
                      <m:t>be</m:t>
                    </m:r>
                    <m:r>
                      <a:rPr lang="en-US" altLang="zh-CN" sz="1600" b="0" i="0" dirty="0" smtClean="0">
                        <a:latin typeface="Cambria Math" panose="02040503050406030204" pitchFamily="18" charset="0"/>
                        <a:cs typeface="Times New Roman" panose="02020603050405020304" pitchFamily="18" charset="0"/>
                      </a:rPr>
                      <m:t> 100</m:t>
                    </m:r>
                    <m:r>
                      <m:rPr>
                        <m:sty m:val="p"/>
                      </m:rPr>
                      <a:rPr lang="en-US" altLang="zh-CN" sz="1600" b="0" i="0" dirty="0" smtClean="0">
                        <a:latin typeface="Cambria Math" panose="02040503050406030204" pitchFamily="18" charset="0"/>
                        <a:cs typeface="Times New Roman" panose="02020603050405020304" pitchFamily="18" charset="0"/>
                      </a:rPr>
                      <m:t>MB</m:t>
                    </m:r>
                    <m:r>
                      <a:rPr lang="en-US" altLang="zh-CN" sz="1600" b="0" i="0" dirty="0" smtClean="0">
                        <a:latin typeface="Cambria Math" panose="02040503050406030204" pitchFamily="18" charset="0"/>
                        <a:cs typeface="Times New Roman" panose="02020603050405020304" pitchFamily="18" charset="0"/>
                      </a:rPr>
                      <m:t>, </m:t>
                    </m:r>
                    <m:r>
                      <a:rPr lang="en-US" altLang="zh-CN" sz="1600" b="0" i="1" dirty="0" smtClean="0">
                        <a:latin typeface="Cambria Math" panose="02040503050406030204" pitchFamily="18" charset="0"/>
                        <a:cs typeface="Times New Roman" panose="02020603050405020304" pitchFamily="18" charset="0"/>
                      </a:rPr>
                      <m:t>𝑟</m:t>
                    </m:r>
                    <m:r>
                      <a:rPr lang="en-US" altLang="zh-CN" sz="1600" b="0" i="0" dirty="0" smtClean="0">
                        <a:latin typeface="Cambria Math" panose="02040503050406030204" pitchFamily="18" charset="0"/>
                        <a:cs typeface="Times New Roman" panose="02020603050405020304" pitchFamily="18" charset="0"/>
                      </a:rPr>
                      <m:t> </m:t>
                    </m:r>
                    <m:r>
                      <m:rPr>
                        <m:sty m:val="p"/>
                      </m:rPr>
                      <a:rPr lang="en-US" altLang="zh-CN" sz="1600" b="0" i="0" dirty="0" smtClean="0">
                        <a:latin typeface="Cambria Math" panose="02040503050406030204" pitchFamily="18" charset="0"/>
                        <a:cs typeface="Times New Roman" panose="02020603050405020304" pitchFamily="18" charset="0"/>
                      </a:rPr>
                      <m:t>as</m:t>
                    </m:r>
                    <m:r>
                      <a:rPr lang="en-US" altLang="zh-CN" sz="1600" b="0" i="0" dirty="0" smtClean="0">
                        <a:latin typeface="Cambria Math" panose="02040503050406030204" pitchFamily="18" charset="0"/>
                        <a:cs typeface="Times New Roman" panose="02020603050405020304" pitchFamily="18" charset="0"/>
                      </a:rPr>
                      <m:t> 1%</m:t>
                    </m:r>
                  </m:oMath>
                </a14:m>
                <a:r>
                  <a:rPr lang="en-US" altLang="zh-CN" sz="1600" b="0" dirty="0">
                    <a:latin typeface="Times New Roman" panose="02020603050405020304" pitchFamily="18" charset="0"/>
                    <a:cs typeface="Times New Roman" panose="02020603050405020304" pitchFamily="18" charset="0"/>
                  </a:rPr>
                  <a:t>, s to be 256B </a:t>
                </a:r>
              </a:p>
            </p:txBody>
          </p:sp>
        </mc:Choice>
        <mc:Fallback xmlns="">
          <p:sp>
            <p:nvSpPr>
              <p:cNvPr id="13" name="文本框 12">
                <a:extLst>
                  <a:ext uri="{FF2B5EF4-FFF2-40B4-BE49-F238E27FC236}">
                    <a16:creationId xmlns:a16="http://schemas.microsoft.com/office/drawing/2014/main" id="{C8E0F1E6-A3D8-2FB3-37AE-422946562D24}"/>
                  </a:ext>
                </a:extLst>
              </p:cNvPr>
              <p:cNvSpPr txBox="1">
                <a:spLocks noRot="1" noChangeAspect="1" noMove="1" noResize="1" noEditPoints="1" noAdjustHandles="1" noChangeArrowheads="1" noChangeShapeType="1" noTextEdit="1"/>
              </p:cNvSpPr>
              <p:nvPr/>
            </p:nvSpPr>
            <p:spPr>
              <a:xfrm>
                <a:off x="6324602" y="3259723"/>
                <a:ext cx="5432577" cy="338554"/>
              </a:xfrm>
              <a:prstGeom prst="rect">
                <a:avLst/>
              </a:prstGeom>
              <a:blipFill>
                <a:blip r:embed="rId6"/>
                <a:stretch>
                  <a:fillRect l="-673" t="-5455" b="-2363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4024787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0" y="297747"/>
            <a:ext cx="9601200" cy="684114"/>
          </a:xfrm>
        </p:spPr>
        <p:txBody>
          <a:bodyPr>
            <a:normAutofit/>
          </a:bodyPr>
          <a:lstStyle/>
          <a:p>
            <a:r>
              <a:rPr lang="en-US" altLang="zh-CN" b="1" dirty="0">
                <a:latin typeface="Calibri" panose="020F0502020204030204" pitchFamily="34" charset="0"/>
                <a:cs typeface="Calibri" panose="020F0502020204030204" pitchFamily="34" charset="0"/>
              </a:rPr>
              <a:t>Research work—Evaluation</a:t>
            </a:r>
            <a:endParaRPr lang="zh-CN" altLang="en-US" b="1" dirty="0">
              <a:latin typeface="Arial" panose="020B0604020202020204" pitchFamily="34" charset="0"/>
              <a:cs typeface="Arial" panose="020B0604020202020204" pitchFamily="34" charset="0"/>
            </a:endParaRPr>
          </a:p>
        </p:txBody>
      </p:sp>
      <p:sp>
        <p:nvSpPr>
          <p:cNvPr id="3" name="TextBox 2"/>
          <p:cNvSpPr txBox="1"/>
          <p:nvPr/>
        </p:nvSpPr>
        <p:spPr>
          <a:xfrm>
            <a:off x="-1" y="910675"/>
            <a:ext cx="12192001" cy="1754326"/>
          </a:xfrm>
          <a:prstGeom prst="rect">
            <a:avLst/>
          </a:prstGeom>
          <a:noFill/>
        </p:spPr>
        <p:txBody>
          <a:bodyPr wrap="square" rtlCol="0">
            <a:spAutoFit/>
          </a:bodyPr>
          <a:lstStyle/>
          <a:p>
            <a:pPr marL="285750" indent="-285750">
              <a:buFont typeface="Wingdings" panose="05000000000000000000" pitchFamily="2" charset="2"/>
              <a:buChar char="Ø"/>
            </a:pPr>
            <a:r>
              <a:rPr lang="en-US" altLang="zh-CN" b="1" dirty="0">
                <a:latin typeface="Times New Roman" panose="02020603050405020304" pitchFamily="18" charset="0"/>
                <a:cs typeface="Times New Roman" panose="02020603050405020304" pitchFamily="18" charset="0"/>
              </a:rPr>
              <a:t>Effect of the Intersection Ratio</a:t>
            </a:r>
          </a:p>
          <a:p>
            <a:pPr marL="285750" indent="-285750">
              <a:buFont typeface="Wingdings" panose="05000000000000000000" pitchFamily="2" charset="2"/>
              <a:buChar char="Ø"/>
            </a:pPr>
            <a:endParaRPr lang="en-US" altLang="zh-CN" b="1"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when </a:t>
            </a:r>
            <a:r>
              <a:rPr lang="en-US" altLang="zh-CN" i="1" dirty="0">
                <a:latin typeface="Times New Roman" panose="02020603050405020304" pitchFamily="18" charset="0"/>
                <a:cs typeface="Times New Roman" panose="02020603050405020304" pitchFamily="18" charset="0"/>
              </a:rPr>
              <a:t>r</a:t>
            </a:r>
            <a:r>
              <a:rPr lang="en-US" altLang="zh-CN" dirty="0">
                <a:latin typeface="Times New Roman" panose="02020603050405020304" pitchFamily="18" charset="0"/>
                <a:cs typeface="Times New Roman" panose="02020603050405020304" pitchFamily="18" charset="0"/>
              </a:rPr>
              <a:t> increases, the cost of sending back results to the host also increases on the Smart SSD.</a:t>
            </a:r>
          </a:p>
          <a:p>
            <a:pPr marL="742950" lvl="1" indent="-285750">
              <a:buFont typeface="Arial" panose="020B0604020202020204" pitchFamily="34" charset="0"/>
              <a:buChar char="•"/>
            </a:pPr>
            <a:endParaRPr lang="en-US" altLang="zh-CN"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However in some applications, if we only care about the intersection size instead of the actual intersection results, the cost of sending results back to the host will be almost free</a:t>
            </a:r>
            <a:r>
              <a:rPr lang="zh-CN" altLang="en-US" dirty="0">
                <a:latin typeface="Times New Roman" panose="02020603050405020304" pitchFamily="18" charset="0"/>
                <a:cs typeface="Times New Roman" panose="02020603050405020304" pitchFamily="18" charset="0"/>
              </a:rPr>
              <a:t>。</a:t>
            </a:r>
            <a:endParaRPr lang="en-US" altLang="zh-CN" dirty="0">
              <a:latin typeface="Times New Roman" panose="02020603050405020304" pitchFamily="18" charset="0"/>
              <a:cs typeface="Times New Roman" panose="02020603050405020304" pitchFamily="18" charset="0"/>
            </a:endParaRPr>
          </a:p>
        </p:txBody>
      </p:sp>
      <p:pic>
        <p:nvPicPr>
          <p:cNvPr id="5" name="图片 4">
            <a:extLst>
              <a:ext uri="{FF2B5EF4-FFF2-40B4-BE49-F238E27FC236}">
                <a16:creationId xmlns:a16="http://schemas.microsoft.com/office/drawing/2014/main" id="{145A56C3-F719-E65F-2FA3-D70A688B14FB}"/>
              </a:ext>
            </a:extLst>
          </p:cNvPr>
          <p:cNvPicPr>
            <a:picLocks noChangeAspect="1"/>
          </p:cNvPicPr>
          <p:nvPr/>
        </p:nvPicPr>
        <p:blipFill>
          <a:blip r:embed="rId3"/>
          <a:stretch>
            <a:fillRect/>
          </a:stretch>
        </p:blipFill>
        <p:spPr>
          <a:xfrm>
            <a:off x="2754499" y="3429000"/>
            <a:ext cx="6683000" cy="3032688"/>
          </a:xfrm>
          <a:prstGeom prst="rect">
            <a:avLst/>
          </a:prstGeom>
        </p:spPr>
      </p:pic>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21FA0286-90A6-7A02-A154-F01082D3E84E}"/>
                  </a:ext>
                </a:extLst>
              </p:cNvPr>
              <p:cNvSpPr txBox="1"/>
              <p:nvPr/>
            </p:nvSpPr>
            <p:spPr>
              <a:xfrm>
                <a:off x="4896472" y="3016223"/>
                <a:ext cx="2399055" cy="338554"/>
              </a:xfrm>
              <a:prstGeom prst="rect">
                <a:avLst/>
              </a:prstGeom>
              <a:noFill/>
            </p:spPr>
            <p:txBody>
              <a:bodyPr wrap="none" rtlCol="0">
                <a:spAutoFit/>
              </a:bodyPr>
              <a:lstStyle/>
              <a:p>
                <a:r>
                  <a:rPr lang="en-US" altLang="zh-CN" sz="1600" dirty="0">
                    <a:latin typeface="Times New Roman" panose="02020603050405020304" pitchFamily="18" charset="0"/>
                    <a:cs typeface="Times New Roman" panose="02020603050405020304" pitchFamily="18" charset="0"/>
                  </a:rPr>
                  <a:t>Set </a:t>
                </a:r>
                <a14:m>
                  <m:oMath xmlns:m="http://schemas.openxmlformats.org/officeDocument/2006/math">
                    <m:d>
                      <m:dPr>
                        <m:begChr m:val="|"/>
                        <m:endChr m:val="|"/>
                        <m:ctrlPr>
                          <a:rPr lang="en-US" altLang="zh-CN" sz="1600" b="0" i="1" dirty="0" smtClean="0">
                            <a:latin typeface="Cambria Math" panose="02040503050406030204" pitchFamily="18" charset="0"/>
                            <a:cs typeface="Times New Roman" panose="02020603050405020304" pitchFamily="18" charset="0"/>
                          </a:rPr>
                        </m:ctrlPr>
                      </m:dPr>
                      <m:e>
                        <m:sSub>
                          <m:sSubPr>
                            <m:ctrlPr>
                              <a:rPr lang="en-US" altLang="zh-CN" sz="1600" b="0" i="1" dirty="0" smtClean="0">
                                <a:latin typeface="Cambria Math" panose="02040503050406030204" pitchFamily="18" charset="0"/>
                                <a:cs typeface="Times New Roman" panose="02020603050405020304" pitchFamily="18" charset="0"/>
                              </a:rPr>
                            </m:ctrlPr>
                          </m:sSubPr>
                          <m:e>
                            <m:r>
                              <a:rPr lang="en-US" altLang="zh-CN" sz="1600" i="1" dirty="0" smtClean="0">
                                <a:latin typeface="Cambria Math" panose="02040503050406030204" pitchFamily="18" charset="0"/>
                                <a:cs typeface="Times New Roman" panose="02020603050405020304" pitchFamily="18" charset="0"/>
                              </a:rPr>
                              <m:t>𝐿</m:t>
                            </m:r>
                          </m:e>
                          <m:sub>
                            <m:r>
                              <a:rPr lang="en-US" altLang="zh-CN" sz="1600" i="1" dirty="0" smtClean="0">
                                <a:latin typeface="Cambria Math" panose="02040503050406030204" pitchFamily="18" charset="0"/>
                                <a:cs typeface="Times New Roman" panose="02020603050405020304" pitchFamily="18" charset="0"/>
                              </a:rPr>
                              <m:t>1</m:t>
                            </m:r>
                          </m:sub>
                        </m:sSub>
                      </m:e>
                    </m:d>
                    <m:r>
                      <a:rPr lang="en-US" altLang="zh-CN" sz="1600" i="1" dirty="0">
                        <a:latin typeface="Cambria Math" panose="02040503050406030204" pitchFamily="18" charset="0"/>
                        <a:cs typeface="Times New Roman" panose="02020603050405020304" pitchFamily="18" charset="0"/>
                      </a:rPr>
                      <m:t>= </m:t>
                    </m:r>
                    <m:d>
                      <m:dPr>
                        <m:begChr m:val="|"/>
                        <m:endChr m:val="|"/>
                        <m:ctrlPr>
                          <a:rPr lang="en-US" altLang="zh-CN" sz="1600" i="1" dirty="0">
                            <a:latin typeface="Cambria Math" panose="02040503050406030204" pitchFamily="18" charset="0"/>
                            <a:cs typeface="Times New Roman" panose="02020603050405020304" pitchFamily="18" charset="0"/>
                          </a:rPr>
                        </m:ctrlPr>
                      </m:dPr>
                      <m:e>
                        <m:sSub>
                          <m:sSubPr>
                            <m:ctrlPr>
                              <a:rPr lang="en-US" altLang="zh-CN" sz="1600" b="0" i="1" dirty="0" smtClean="0">
                                <a:latin typeface="Cambria Math" panose="02040503050406030204" pitchFamily="18" charset="0"/>
                                <a:cs typeface="Times New Roman" panose="02020603050405020304" pitchFamily="18" charset="0"/>
                              </a:rPr>
                            </m:ctrlPr>
                          </m:sSubPr>
                          <m:e>
                            <m:r>
                              <a:rPr lang="en-US" altLang="zh-CN" sz="1600" i="1" dirty="0">
                                <a:latin typeface="Cambria Math" panose="02040503050406030204" pitchFamily="18" charset="0"/>
                                <a:cs typeface="Times New Roman" panose="02020603050405020304" pitchFamily="18" charset="0"/>
                              </a:rPr>
                              <m:t>𝐿</m:t>
                            </m:r>
                          </m:e>
                          <m:sub>
                            <m:r>
                              <a:rPr lang="en-US" altLang="zh-CN" sz="1600" i="1" dirty="0">
                                <a:latin typeface="Cambria Math" panose="02040503050406030204" pitchFamily="18" charset="0"/>
                                <a:cs typeface="Times New Roman" panose="02020603050405020304" pitchFamily="18" charset="0"/>
                              </a:rPr>
                              <m:t>2</m:t>
                            </m:r>
                          </m:sub>
                        </m:sSub>
                      </m:e>
                    </m:d>
                    <m:r>
                      <a:rPr lang="en-US" altLang="zh-CN" sz="1600" dirty="0">
                        <a:latin typeface="Cambria Math" panose="02040503050406030204" pitchFamily="18" charset="0"/>
                        <a:cs typeface="Times New Roman" panose="02020603050405020304" pitchFamily="18" charset="0"/>
                      </a:rPr>
                      <m:t>, </m:t>
                    </m:r>
                    <m:r>
                      <a:rPr lang="en-US" altLang="zh-CN" sz="1600" i="1" dirty="0" smtClean="0">
                        <a:latin typeface="Cambria Math" panose="02040503050406030204" pitchFamily="18" charset="0"/>
                        <a:cs typeface="Times New Roman" panose="02020603050405020304" pitchFamily="18" charset="0"/>
                      </a:rPr>
                      <m:t>𝑠</m:t>
                    </m:r>
                    <m:r>
                      <a:rPr lang="en-US" altLang="zh-CN" sz="1600" b="0" i="1" dirty="0" smtClean="0">
                        <a:latin typeface="Cambria Math" panose="02040503050406030204" pitchFamily="18" charset="0"/>
                        <a:cs typeface="Times New Roman" panose="02020603050405020304" pitchFamily="18" charset="0"/>
                      </a:rPr>
                      <m:t>=256</m:t>
                    </m:r>
                    <m:r>
                      <a:rPr lang="en-US" altLang="zh-CN" sz="1600" b="0" i="1" dirty="0" smtClean="0">
                        <a:latin typeface="Cambria Math" panose="02040503050406030204" pitchFamily="18" charset="0"/>
                        <a:cs typeface="Times New Roman" panose="02020603050405020304" pitchFamily="18" charset="0"/>
                      </a:rPr>
                      <m:t>𝐵</m:t>
                    </m:r>
                  </m:oMath>
                </a14:m>
                <a:endParaRPr lang="en-US" altLang="zh-CN" sz="1600" b="0" dirty="0">
                  <a:latin typeface="Times New Roman" panose="02020603050405020304" pitchFamily="18" charset="0"/>
                  <a:cs typeface="Times New Roman" panose="02020603050405020304" pitchFamily="18" charset="0"/>
                </a:endParaRPr>
              </a:p>
            </p:txBody>
          </p:sp>
        </mc:Choice>
        <mc:Fallback xmlns="">
          <p:sp>
            <p:nvSpPr>
              <p:cNvPr id="7" name="文本框 6">
                <a:extLst>
                  <a:ext uri="{FF2B5EF4-FFF2-40B4-BE49-F238E27FC236}">
                    <a16:creationId xmlns:a16="http://schemas.microsoft.com/office/drawing/2014/main" id="{21FA0286-90A6-7A02-A154-F01082D3E84E}"/>
                  </a:ext>
                </a:extLst>
              </p:cNvPr>
              <p:cNvSpPr txBox="1">
                <a:spLocks noRot="1" noChangeAspect="1" noMove="1" noResize="1" noEditPoints="1" noAdjustHandles="1" noChangeArrowheads="1" noChangeShapeType="1" noTextEdit="1"/>
              </p:cNvSpPr>
              <p:nvPr/>
            </p:nvSpPr>
            <p:spPr>
              <a:xfrm>
                <a:off x="4896472" y="3016223"/>
                <a:ext cx="2399055" cy="338554"/>
              </a:xfrm>
              <a:prstGeom prst="rect">
                <a:avLst/>
              </a:prstGeom>
              <a:blipFill>
                <a:blip r:embed="rId4"/>
                <a:stretch>
                  <a:fillRect l="-1269" t="-5455" b="-2363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4429711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0" y="297747"/>
            <a:ext cx="9601200" cy="684114"/>
          </a:xfrm>
        </p:spPr>
        <p:txBody>
          <a:bodyPr>
            <a:normAutofit/>
          </a:bodyPr>
          <a:lstStyle/>
          <a:p>
            <a:r>
              <a:rPr lang="en-US" altLang="zh-CN" b="1" dirty="0">
                <a:latin typeface="Calibri" panose="020F0502020204030204" pitchFamily="34" charset="0"/>
                <a:cs typeface="Calibri" panose="020F0502020204030204" pitchFamily="34" charset="0"/>
              </a:rPr>
              <a:t>Research work—Conclusion</a:t>
            </a:r>
            <a:endParaRPr lang="zh-CN" altLang="en-US" b="1" dirty="0">
              <a:latin typeface="Arial" panose="020B0604020202020204" pitchFamily="34" charset="0"/>
              <a:cs typeface="Arial" panose="020B0604020202020204" pitchFamily="34" charset="0"/>
            </a:endParaRPr>
          </a:p>
        </p:txBody>
      </p:sp>
      <p:sp>
        <p:nvSpPr>
          <p:cNvPr id="3" name="TextBox 2"/>
          <p:cNvSpPr txBox="1"/>
          <p:nvPr/>
        </p:nvSpPr>
        <p:spPr>
          <a:xfrm>
            <a:off x="0" y="910675"/>
            <a:ext cx="11804904" cy="4524315"/>
          </a:xfrm>
          <a:prstGeom prst="rect">
            <a:avLst/>
          </a:prstGeom>
          <a:noFill/>
        </p:spPr>
        <p:txBody>
          <a:bodyPr wrap="square" rtlCol="0">
            <a:spAutoFit/>
          </a:bodyPr>
          <a:lstStyle/>
          <a:p>
            <a:pPr marL="285750" indent="-285750">
              <a:buFont typeface="Wingdings" panose="05000000000000000000" pitchFamily="2" charset="2"/>
              <a:buChar char="Ø"/>
            </a:pPr>
            <a:r>
              <a:rPr lang="en-US" altLang="zh-CN" b="1" dirty="0">
                <a:latin typeface="Times New Roman" panose="02020603050405020304" pitchFamily="18" charset="0"/>
                <a:cs typeface="Times New Roman" panose="02020603050405020304" pitchFamily="18" charset="0"/>
              </a:rPr>
              <a:t>Factors that can affect the performance and energy of executing list intersection within Smart SSDs:</a:t>
            </a:r>
          </a:p>
          <a:p>
            <a:pPr marL="285750" indent="-285750">
              <a:buFont typeface="Wingdings" panose="05000000000000000000" pitchFamily="2" charset="2"/>
              <a:buChar char="Ø"/>
            </a:pPr>
            <a:endParaRPr lang="en-US" altLang="zh-CN" b="1"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Device memory speed </a:t>
            </a:r>
          </a:p>
          <a:p>
            <a:pPr marL="742950" lvl="1" indent="-285750">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Internal bandwidth</a:t>
            </a:r>
          </a:p>
          <a:p>
            <a:pPr marL="742950" lvl="1" indent="-285750">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Entry size</a:t>
            </a:r>
          </a:p>
          <a:p>
            <a:pPr marL="742950" lvl="1" indent="-285750">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List size ratio</a:t>
            </a:r>
          </a:p>
          <a:p>
            <a:pPr marL="742950" lvl="1" indent="-285750">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Intersection size</a:t>
            </a:r>
          </a:p>
          <a:p>
            <a:pPr marL="742950" lvl="1" indent="-285750">
              <a:buFont typeface="Arial" panose="020B0604020202020204" pitchFamily="34" charset="0"/>
              <a:buChar char="•"/>
            </a:pPr>
            <a:endParaRPr lang="en-US" altLang="zh-CN"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altLang="zh-CN" b="1" dirty="0">
                <a:latin typeface="Times New Roman" panose="02020603050405020304" pitchFamily="18" charset="0"/>
                <a:cs typeface="Times New Roman" panose="02020603050405020304" pitchFamily="18" charset="0"/>
              </a:rPr>
              <a:t> Implications:</a:t>
            </a:r>
          </a:p>
          <a:p>
            <a:pPr marL="285750" indent="-285750">
              <a:buFont typeface="Wingdings" panose="05000000000000000000" pitchFamily="2" charset="2"/>
              <a:buChar char="Ø"/>
            </a:pPr>
            <a:endParaRPr lang="en-US" altLang="zh-CN" b="1" dirty="0">
              <a:latin typeface="Times New Roman" panose="02020603050405020304" pitchFamily="18" charset="0"/>
              <a:cs typeface="Times New Roman" panose="02020603050405020304" pitchFamily="18" charset="0"/>
            </a:endParaRPr>
          </a:p>
          <a:p>
            <a:pPr marL="800100" lvl="1" indent="-342900">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It is urgent to improve the memory access speed. To do so, SSD vendors can introduce more caches (both data-cache and instruction-cache) to SSDs.</a:t>
            </a:r>
          </a:p>
          <a:p>
            <a:pPr marL="800100" lvl="1" indent="-342900">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Not all applications can benefit from Smart SSDs. They have to be I/O-intensive and computationally-simple. Also, the number of memory accesses should be small and the output size should be (much) smaller than the input size.</a:t>
            </a:r>
          </a:p>
          <a:p>
            <a:pPr marL="800100" lvl="1" indent="-342900">
              <a:buFont typeface="Arial" panose="020B0604020202020204" pitchFamily="34" charset="0"/>
              <a:buChar char="•"/>
            </a:pPr>
            <a:endParaRPr lang="en-US" altLang="zh-CN" dirty="0">
              <a:latin typeface="Times New Roman" panose="02020603050405020304" pitchFamily="18" charset="0"/>
              <a:cs typeface="Times New Roman" panose="02020603050405020304" pitchFamily="18" charset="0"/>
            </a:endParaRPr>
          </a:p>
          <a:p>
            <a:endParaRPr lang="en-US" altLang="zh-C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042952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0" y="297747"/>
            <a:ext cx="9601200" cy="684114"/>
          </a:xfrm>
        </p:spPr>
        <p:txBody>
          <a:bodyPr>
            <a:normAutofit/>
          </a:bodyPr>
          <a:lstStyle/>
          <a:p>
            <a:r>
              <a:rPr lang="en-US" altLang="zh-CN" b="1" dirty="0">
                <a:latin typeface="Calibri" panose="020F0502020204030204" pitchFamily="34" charset="0"/>
                <a:cs typeface="Calibri" panose="020F0502020204030204" pitchFamily="34" charset="0"/>
              </a:rPr>
              <a:t>Research work—Background</a:t>
            </a:r>
            <a:endParaRPr lang="zh-CN" altLang="en-US" b="1" dirty="0">
              <a:latin typeface="Arial" panose="020B0604020202020204" pitchFamily="34" charset="0"/>
              <a:cs typeface="Arial" panose="020B0604020202020204" pitchFamily="34" charset="0"/>
            </a:endParaRPr>
          </a:p>
        </p:txBody>
      </p:sp>
      <p:sp>
        <p:nvSpPr>
          <p:cNvPr id="3" name="TextBox 2"/>
          <p:cNvSpPr txBox="1"/>
          <p:nvPr/>
        </p:nvSpPr>
        <p:spPr>
          <a:xfrm>
            <a:off x="0" y="914749"/>
            <a:ext cx="12192000" cy="2308324"/>
          </a:xfrm>
          <a:prstGeom prst="rect">
            <a:avLst/>
          </a:prstGeom>
          <a:noFill/>
        </p:spPr>
        <p:txBody>
          <a:bodyPr wrap="square" rtlCol="0">
            <a:spAutoFit/>
          </a:bodyPr>
          <a:lstStyle/>
          <a:p>
            <a:pPr marL="285750" indent="-285750">
              <a:buFont typeface="Wingdings" panose="05000000000000000000" pitchFamily="2" charset="2"/>
              <a:buChar char="Ø"/>
            </a:pPr>
            <a:r>
              <a:rPr lang="en-US" altLang="zh-CN" b="1" dirty="0">
                <a:latin typeface="Times New Roman" panose="02020603050405020304" pitchFamily="18" charset="0"/>
                <a:cs typeface="Times New Roman" panose="02020603050405020304" pitchFamily="18" charset="0"/>
              </a:rPr>
              <a:t>Figure 1 describes the architecture which consists of two major components: Smart SSD firmware and host Smart SSD program. The Smart SSD firmware is divided into three components:</a:t>
            </a:r>
          </a:p>
          <a:p>
            <a:pPr marL="742950" lvl="1" indent="-285750">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An SSDlet is a Smart SSD program running inside the SSD. It implements application logic and responds to a Smart SSD host program.</a:t>
            </a:r>
          </a:p>
          <a:p>
            <a:pPr marL="742950" lvl="1" indent="-285750">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The SSDlet is executed in an event-driven manner by the Smart SSD runtime system, which implements the libraries of Smart SSD APIs.</a:t>
            </a:r>
          </a:p>
          <a:p>
            <a:pPr marL="742950" lvl="1" indent="-285750">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The base device firmware is developed to support normal I/O operations (like read and write) of a storage device.</a:t>
            </a:r>
          </a:p>
          <a:p>
            <a:pPr marL="742950" lvl="1" indent="-285750">
              <a:buFont typeface="Arial" panose="020B0604020202020204" pitchFamily="34" charset="0"/>
              <a:buChar char="•"/>
            </a:pPr>
            <a:endParaRPr lang="en-US" altLang="zh-CN" dirty="0">
              <a:latin typeface="Times New Roman" panose="02020603050405020304" pitchFamily="18" charset="0"/>
              <a:cs typeface="Times New Roman" panose="02020603050405020304" pitchFamily="18" charset="0"/>
            </a:endParaRPr>
          </a:p>
        </p:txBody>
      </p:sp>
      <p:pic>
        <p:nvPicPr>
          <p:cNvPr id="5" name="图片 4">
            <a:extLst>
              <a:ext uri="{FF2B5EF4-FFF2-40B4-BE49-F238E27FC236}">
                <a16:creationId xmlns:a16="http://schemas.microsoft.com/office/drawing/2014/main" id="{F749C758-C9FA-4F39-89AB-BFEEA02433BA}"/>
              </a:ext>
            </a:extLst>
          </p:cNvPr>
          <p:cNvPicPr>
            <a:picLocks noChangeAspect="1"/>
          </p:cNvPicPr>
          <p:nvPr/>
        </p:nvPicPr>
        <p:blipFill>
          <a:blip r:embed="rId3"/>
          <a:stretch>
            <a:fillRect/>
          </a:stretch>
        </p:blipFill>
        <p:spPr>
          <a:xfrm>
            <a:off x="3974699" y="3006045"/>
            <a:ext cx="4242602" cy="3554208"/>
          </a:xfrm>
          <a:prstGeom prst="rect">
            <a:avLst/>
          </a:prstGeom>
        </p:spPr>
      </p:pic>
    </p:spTree>
    <p:extLst>
      <p:ext uri="{BB962C8B-B14F-4D97-AF65-F5344CB8AC3E}">
        <p14:creationId xmlns:p14="http://schemas.microsoft.com/office/powerpoint/2010/main" val="13045327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0" y="297747"/>
            <a:ext cx="9601200" cy="684114"/>
          </a:xfrm>
        </p:spPr>
        <p:txBody>
          <a:bodyPr>
            <a:normAutofit/>
          </a:bodyPr>
          <a:lstStyle/>
          <a:p>
            <a:r>
              <a:rPr lang="en-US" altLang="zh-CN" b="1" dirty="0">
                <a:latin typeface="Calibri" panose="020F0502020204030204" pitchFamily="34" charset="0"/>
                <a:cs typeface="Calibri" panose="020F0502020204030204" pitchFamily="34" charset="0"/>
              </a:rPr>
              <a:t>Research work—Background</a:t>
            </a:r>
            <a:endParaRPr lang="zh-CN" altLang="en-US" b="1" dirty="0">
              <a:latin typeface="Arial" panose="020B0604020202020204" pitchFamily="34" charset="0"/>
              <a:cs typeface="Arial" panose="020B0604020202020204" pitchFamily="34" charset="0"/>
            </a:endParaRPr>
          </a:p>
        </p:txBody>
      </p:sp>
      <p:sp>
        <p:nvSpPr>
          <p:cNvPr id="3" name="TextBox 2"/>
          <p:cNvSpPr txBox="1"/>
          <p:nvPr/>
        </p:nvSpPr>
        <p:spPr>
          <a:xfrm>
            <a:off x="0" y="914749"/>
            <a:ext cx="12192000" cy="1754326"/>
          </a:xfrm>
          <a:prstGeom prst="rect">
            <a:avLst/>
          </a:prstGeom>
          <a:noFill/>
        </p:spPr>
        <p:txBody>
          <a:bodyPr wrap="square" rtlCol="0">
            <a:spAutoFit/>
          </a:bodyPr>
          <a:lstStyle/>
          <a:p>
            <a:pPr marL="285750" indent="-285750">
              <a:buFont typeface="Wingdings" panose="05000000000000000000" pitchFamily="2" charset="2"/>
              <a:buChar char="Ø"/>
            </a:pPr>
            <a:r>
              <a:rPr lang="en-US" altLang="zh-CN" b="1" dirty="0">
                <a:latin typeface="Times New Roman" panose="02020603050405020304" pitchFamily="18" charset="0"/>
                <a:cs typeface="Times New Roman" panose="02020603050405020304" pitchFamily="18" charset="0"/>
              </a:rPr>
              <a:t>The host Smart SSD program communicates with the Smart SSD firmware through APIs</a:t>
            </a:r>
          </a:p>
          <a:p>
            <a:pPr marL="742950" lvl="1" indent="-285750">
              <a:buFont typeface="Arial" panose="020B0604020202020204" pitchFamily="34" charset="0"/>
              <a:buChar char="•"/>
            </a:pPr>
            <a:r>
              <a:rPr lang="en-US" altLang="zh-CN" b="1" dirty="0">
                <a:latin typeface="Times New Roman" panose="02020603050405020304" pitchFamily="18" charset="0"/>
                <a:cs typeface="Times New Roman" panose="02020603050405020304" pitchFamily="18" charset="0"/>
              </a:rPr>
              <a:t>OPEN</a:t>
            </a:r>
            <a:r>
              <a:rPr lang="en-US" altLang="zh-CN" dirty="0">
                <a:latin typeface="Times New Roman" panose="02020603050405020304" pitchFamily="18" charset="0"/>
                <a:cs typeface="Times New Roman" panose="02020603050405020304" pitchFamily="18" charset="0"/>
              </a:rPr>
              <a:t>: As the name suggests, it starts a session. Once a session is created, runtime resources such as memory and threads are assigned to run the SSDlet.</a:t>
            </a:r>
          </a:p>
          <a:p>
            <a:pPr marL="742950" lvl="1" indent="-285750">
              <a:buFont typeface="Arial" panose="020B0604020202020204" pitchFamily="34" charset="0"/>
              <a:buChar char="•"/>
            </a:pPr>
            <a:r>
              <a:rPr lang="en-US" altLang="zh-CN" b="1" dirty="0">
                <a:latin typeface="Times New Roman" panose="02020603050405020304" pitchFamily="18" charset="0"/>
                <a:cs typeface="Times New Roman" panose="02020603050405020304" pitchFamily="18" charset="0"/>
              </a:rPr>
              <a:t>CLOSE</a:t>
            </a:r>
            <a:r>
              <a:rPr lang="en-US" altLang="zh-CN" dirty="0">
                <a:latin typeface="Times New Roman" panose="02020603050405020304" pitchFamily="18" charset="0"/>
                <a:cs typeface="Times New Roman" panose="02020603050405020304" pitchFamily="18" charset="0"/>
              </a:rPr>
              <a:t>: It terminates a session, and all the resources will be reclaimed.</a:t>
            </a:r>
          </a:p>
          <a:p>
            <a:pPr marL="742950" lvl="1" indent="-285750">
              <a:buFont typeface="Arial" panose="020B0604020202020204" pitchFamily="34" charset="0"/>
              <a:buChar char="•"/>
            </a:pPr>
            <a:r>
              <a:rPr lang="en-US" altLang="zh-CN" b="1" dirty="0">
                <a:latin typeface="Times New Roman" panose="02020603050405020304" pitchFamily="18" charset="0"/>
                <a:cs typeface="Times New Roman" panose="02020603050405020304" pitchFamily="18" charset="0"/>
              </a:rPr>
              <a:t>GET</a:t>
            </a:r>
            <a:r>
              <a:rPr lang="en-US" altLang="zh-CN" dirty="0">
                <a:latin typeface="Times New Roman" panose="02020603050405020304" pitchFamily="18" charset="0"/>
                <a:cs typeface="Times New Roman" panose="02020603050405020304" pitchFamily="18" charset="0"/>
              </a:rPr>
              <a:t>:</a:t>
            </a:r>
            <a:r>
              <a:rPr lang="en-US" altLang="zh-CN" b="1"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It</a:t>
            </a:r>
            <a:r>
              <a:rPr lang="en-US" altLang="zh-CN" b="1"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is used to check the status of the SSDlet and receive the output results once they are ready.</a:t>
            </a:r>
          </a:p>
          <a:p>
            <a:pPr marL="742950" lvl="1" indent="-285750">
              <a:buFont typeface="Arial" panose="020B0604020202020204" pitchFamily="34" charset="0"/>
              <a:buChar char="•"/>
            </a:pPr>
            <a:r>
              <a:rPr lang="en-US" altLang="zh-CN" b="1" dirty="0">
                <a:latin typeface="Times New Roman" panose="02020603050405020304" pitchFamily="18" charset="0"/>
                <a:cs typeface="Times New Roman" panose="02020603050405020304" pitchFamily="18" charset="0"/>
              </a:rPr>
              <a:t>PUT</a:t>
            </a:r>
            <a:r>
              <a:rPr lang="en-US" altLang="zh-CN" dirty="0">
                <a:latin typeface="Times New Roman" panose="02020603050405020304" pitchFamily="18" charset="0"/>
                <a:cs typeface="Times New Roman" panose="02020603050405020304" pitchFamily="18" charset="0"/>
              </a:rPr>
              <a:t>:  it is used to internally write data to the Smart SSD device without help from any local file system.</a:t>
            </a:r>
          </a:p>
        </p:txBody>
      </p:sp>
      <p:pic>
        <p:nvPicPr>
          <p:cNvPr id="5" name="图片 4">
            <a:extLst>
              <a:ext uri="{FF2B5EF4-FFF2-40B4-BE49-F238E27FC236}">
                <a16:creationId xmlns:a16="http://schemas.microsoft.com/office/drawing/2014/main" id="{F749C758-C9FA-4F39-89AB-BFEEA02433BA}"/>
              </a:ext>
            </a:extLst>
          </p:cNvPr>
          <p:cNvPicPr>
            <a:picLocks noChangeAspect="1"/>
          </p:cNvPicPr>
          <p:nvPr/>
        </p:nvPicPr>
        <p:blipFill>
          <a:blip r:embed="rId3"/>
          <a:stretch>
            <a:fillRect/>
          </a:stretch>
        </p:blipFill>
        <p:spPr>
          <a:xfrm>
            <a:off x="3974699" y="3006045"/>
            <a:ext cx="4242602" cy="3554208"/>
          </a:xfrm>
          <a:prstGeom prst="rect">
            <a:avLst/>
          </a:prstGeom>
        </p:spPr>
      </p:pic>
    </p:spTree>
    <p:extLst>
      <p:ext uri="{BB962C8B-B14F-4D97-AF65-F5344CB8AC3E}">
        <p14:creationId xmlns:p14="http://schemas.microsoft.com/office/powerpoint/2010/main" val="42573080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0" y="297747"/>
            <a:ext cx="9601200" cy="684114"/>
          </a:xfrm>
        </p:spPr>
        <p:txBody>
          <a:bodyPr>
            <a:normAutofit/>
          </a:bodyPr>
          <a:lstStyle/>
          <a:p>
            <a:r>
              <a:rPr lang="en-US" altLang="zh-CN" b="1" dirty="0">
                <a:latin typeface="Calibri" panose="020F0502020204030204" pitchFamily="34" charset="0"/>
                <a:cs typeface="Calibri" panose="020F0502020204030204" pitchFamily="34" charset="0"/>
              </a:rPr>
              <a:t>Research work—Background</a:t>
            </a:r>
            <a:endParaRPr lang="zh-CN" altLang="en-US" b="1" dirty="0">
              <a:latin typeface="Arial" panose="020B0604020202020204" pitchFamily="34" charset="0"/>
              <a:cs typeface="Arial" panose="020B0604020202020204" pitchFamily="34" charset="0"/>
            </a:endParaRPr>
          </a:p>
        </p:txBody>
      </p:sp>
      <p:sp>
        <p:nvSpPr>
          <p:cNvPr id="3" name="TextBox 2"/>
          <p:cNvSpPr txBox="1"/>
          <p:nvPr/>
        </p:nvSpPr>
        <p:spPr>
          <a:xfrm>
            <a:off x="0" y="914749"/>
            <a:ext cx="12192000" cy="1200329"/>
          </a:xfrm>
          <a:prstGeom prst="rect">
            <a:avLst/>
          </a:prstGeom>
          <a:noFill/>
        </p:spPr>
        <p:txBody>
          <a:bodyPr wrap="square" rtlCol="0">
            <a:spAutoFit/>
          </a:bodyPr>
          <a:lstStyle/>
          <a:p>
            <a:pPr marL="285750" indent="-285750">
              <a:buFont typeface="Wingdings" panose="05000000000000000000" pitchFamily="2" charset="2"/>
              <a:buChar char="Ø"/>
            </a:pPr>
            <a:r>
              <a:rPr lang="en-US" altLang="zh-CN" i="0" dirty="0">
                <a:solidFill>
                  <a:srgbClr val="202122"/>
                </a:solidFill>
                <a:effectLst/>
                <a:latin typeface="Times New Roman" panose="02020603050405020304" pitchFamily="18" charset="0"/>
                <a:cs typeface="Times New Roman" panose="02020603050405020304" pitchFamily="18" charset="0"/>
              </a:rPr>
              <a:t>An inverted index is a database index storing a mapping from content, such as words or numbers, to its locations in a table, or in a document or a set of documents</a:t>
            </a:r>
            <a:r>
              <a:rPr lang="en-US" altLang="zh-CN" dirty="0">
                <a:latin typeface="Times New Roman" panose="02020603050405020304" pitchFamily="18" charset="0"/>
                <a:cs typeface="Times New Roman" panose="02020603050405020304" pitchFamily="18" charset="0"/>
              </a:rPr>
              <a:t>.</a:t>
            </a:r>
          </a:p>
          <a:p>
            <a:pPr marL="285750" indent="-285750">
              <a:buFont typeface="Wingdings" panose="05000000000000000000" pitchFamily="2" charset="2"/>
              <a:buChar char="Ø"/>
            </a:pPr>
            <a:endParaRPr lang="en-US" altLang="zh-CN"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altLang="zh-CN" dirty="0">
                <a:latin typeface="Times New Roman" panose="02020603050405020304" pitchFamily="18" charset="0"/>
                <a:cs typeface="Times New Roman" panose="02020603050405020304" pitchFamily="18" charset="0"/>
              </a:rPr>
              <a:t>It is the most popular data structure used in document retrieval systems used on a large scale for example in search engines.</a:t>
            </a:r>
          </a:p>
        </p:txBody>
      </p:sp>
      <p:pic>
        <p:nvPicPr>
          <p:cNvPr id="1026" name="Picture 2">
            <a:extLst>
              <a:ext uri="{FF2B5EF4-FFF2-40B4-BE49-F238E27FC236}">
                <a16:creationId xmlns:a16="http://schemas.microsoft.com/office/drawing/2014/main" id="{F6B50286-C6EE-40E3-AD9D-FC57507FA8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4325" y="3618986"/>
            <a:ext cx="5781675" cy="19812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78154B22-6D73-4F18-A76F-40DA35052A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56183" y="2771261"/>
            <a:ext cx="4819650" cy="3676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85694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0" y="297747"/>
            <a:ext cx="9601200" cy="684114"/>
          </a:xfrm>
        </p:spPr>
        <p:txBody>
          <a:bodyPr>
            <a:normAutofit/>
          </a:bodyPr>
          <a:lstStyle/>
          <a:p>
            <a:r>
              <a:rPr lang="en-US" altLang="zh-CN" b="1" dirty="0">
                <a:latin typeface="Calibri" panose="020F0502020204030204" pitchFamily="34" charset="0"/>
                <a:cs typeface="Calibri" panose="020F0502020204030204" pitchFamily="34" charset="0"/>
              </a:rPr>
              <a:t>Research work—Background</a:t>
            </a:r>
            <a:endParaRPr lang="zh-CN" altLang="en-US" b="1" dirty="0">
              <a:latin typeface="Arial" panose="020B0604020202020204" pitchFamily="34" charset="0"/>
              <a:cs typeface="Arial" panose="020B0604020202020204" pitchFamily="34" charset="0"/>
            </a:endParaRPr>
          </a:p>
        </p:txBody>
      </p:sp>
      <p:pic>
        <p:nvPicPr>
          <p:cNvPr id="13" name="图片 12">
            <a:extLst>
              <a:ext uri="{FF2B5EF4-FFF2-40B4-BE49-F238E27FC236}">
                <a16:creationId xmlns:a16="http://schemas.microsoft.com/office/drawing/2014/main" id="{9515FBC4-3AD2-4991-BA2A-2DB8C4AF9C8E}"/>
              </a:ext>
            </a:extLst>
          </p:cNvPr>
          <p:cNvPicPr>
            <a:picLocks noChangeAspect="1"/>
          </p:cNvPicPr>
          <p:nvPr/>
        </p:nvPicPr>
        <p:blipFill>
          <a:blip r:embed="rId3"/>
          <a:stretch>
            <a:fillRect/>
          </a:stretch>
        </p:blipFill>
        <p:spPr>
          <a:xfrm>
            <a:off x="6022431" y="1203495"/>
            <a:ext cx="5686816" cy="2843408"/>
          </a:xfrm>
          <a:prstGeom prst="rect">
            <a:avLst/>
          </a:prstGeom>
        </p:spPr>
      </p:pic>
      <p:pic>
        <p:nvPicPr>
          <p:cNvPr id="15" name="图片 14">
            <a:extLst>
              <a:ext uri="{FF2B5EF4-FFF2-40B4-BE49-F238E27FC236}">
                <a16:creationId xmlns:a16="http://schemas.microsoft.com/office/drawing/2014/main" id="{774C105E-33CA-4CB8-B064-9C4743121349}"/>
              </a:ext>
            </a:extLst>
          </p:cNvPr>
          <p:cNvPicPr>
            <a:picLocks noChangeAspect="1"/>
          </p:cNvPicPr>
          <p:nvPr/>
        </p:nvPicPr>
        <p:blipFill>
          <a:blip r:embed="rId4"/>
          <a:stretch>
            <a:fillRect/>
          </a:stretch>
        </p:blipFill>
        <p:spPr>
          <a:xfrm>
            <a:off x="6022431" y="4268537"/>
            <a:ext cx="5686817" cy="2167428"/>
          </a:xfrm>
          <a:prstGeom prst="rect">
            <a:avLst/>
          </a:prstGeom>
        </p:spPr>
      </p:pic>
      <p:sp>
        <p:nvSpPr>
          <p:cNvPr id="19" name="文本框 18">
            <a:extLst>
              <a:ext uri="{FF2B5EF4-FFF2-40B4-BE49-F238E27FC236}">
                <a16:creationId xmlns:a16="http://schemas.microsoft.com/office/drawing/2014/main" id="{8FC90205-B3C3-4BA7-9B38-A24A76C799C4}"/>
              </a:ext>
            </a:extLst>
          </p:cNvPr>
          <p:cNvSpPr txBox="1"/>
          <p:nvPr/>
        </p:nvSpPr>
        <p:spPr>
          <a:xfrm>
            <a:off x="482752" y="1203495"/>
            <a:ext cx="5394265" cy="2862322"/>
          </a:xfrm>
          <a:prstGeom prst="rect">
            <a:avLst/>
          </a:prstGeom>
          <a:noFill/>
        </p:spPr>
        <p:txBody>
          <a:bodyPr wrap="square">
            <a:spAutoFit/>
          </a:bodyPr>
          <a:lstStyle/>
          <a:p>
            <a:pPr marL="285750" indent="-285750">
              <a:buFont typeface="Arial" panose="020B0604020202020204" pitchFamily="34" charset="0"/>
              <a:buChar char="•"/>
            </a:pPr>
            <a:r>
              <a:rPr lang="en-US" altLang="zh-CN" b="1" dirty="0">
                <a:latin typeface="Times New Roman" panose="02020603050405020304" pitchFamily="18" charset="0"/>
                <a:cs typeface="Times New Roman" panose="02020603050405020304" pitchFamily="18" charset="0"/>
              </a:rPr>
              <a:t>FIRST(S)</a:t>
            </a:r>
            <a:r>
              <a:rPr lang="en-US" altLang="zh-CN" dirty="0">
                <a:latin typeface="Times New Roman" panose="02020603050405020304" pitchFamily="18" charset="0"/>
                <a:cs typeface="Times New Roman" panose="02020603050405020304" pitchFamily="18" charset="0"/>
              </a:rPr>
              <a:t>:</a:t>
            </a:r>
            <a:r>
              <a:rPr lang="en-US" altLang="zh-CN" b="1"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Return a pointer to the least element x∈S.</a:t>
            </a:r>
            <a:endParaRPr lang="en-US" altLang="zh-CN" b="1"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altLang="zh-CN" b="1"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altLang="zh-CN" b="1" dirty="0">
                <a:latin typeface="Times New Roman" panose="02020603050405020304" pitchFamily="18" charset="0"/>
                <a:cs typeface="Times New Roman" panose="02020603050405020304" pitchFamily="18" charset="0"/>
              </a:rPr>
              <a:t>F-SEARCH(S, x)</a:t>
            </a:r>
            <a:r>
              <a:rPr lang="en-US" altLang="zh-CN" dirty="0">
                <a:latin typeface="Times New Roman" panose="02020603050405020304" pitchFamily="18" charset="0"/>
                <a:cs typeface="Times New Roman" panose="02020603050405020304" pitchFamily="18" charset="0"/>
              </a:rPr>
              <a:t>:</a:t>
            </a:r>
            <a:r>
              <a:rPr lang="en-US" altLang="zh-CN" b="1"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Return a pointer to the least element z ∈ S for which z ≥ x, where x is greater than the value of the current element.</a:t>
            </a:r>
          </a:p>
          <a:p>
            <a:pPr marL="285750" indent="-285750">
              <a:buFont typeface="Arial" panose="020B0604020202020204" pitchFamily="34" charset="0"/>
              <a:buChar char="•"/>
            </a:pPr>
            <a:endParaRPr lang="en-US" altLang="zh-CN"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zh-CN" altLang="en-US" b="1" dirty="0">
                <a:latin typeface="Times New Roman" panose="02020603050405020304" pitchFamily="18" charset="0"/>
                <a:cs typeface="Times New Roman" panose="02020603050405020304" pitchFamily="18" charset="0"/>
              </a:rPr>
              <a:t>SUCC(S)</a:t>
            </a:r>
            <a:r>
              <a:rPr lang="en-US" altLang="zh-CN" dirty="0">
                <a:latin typeface="Times New Roman" panose="02020603050405020304" pitchFamily="18" charset="0"/>
                <a:cs typeface="Times New Roman" panose="02020603050405020304" pitchFamily="18" charset="0"/>
              </a:rPr>
              <a:t>: </a:t>
            </a:r>
            <a:r>
              <a:rPr lang="zh-CN" altLang="en-US" dirty="0">
                <a:latin typeface="Times New Roman" panose="02020603050405020304" pitchFamily="18" charset="0"/>
                <a:cs typeface="Times New Roman" panose="02020603050405020304" pitchFamily="18" charset="0"/>
              </a:rPr>
              <a:t>Return a pointer to the element in S that immediately follows the current one.</a:t>
            </a:r>
            <a:endParaRPr lang="en-US" altLang="zh-CN"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altLang="zh-CN"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altLang="zh-CN" b="1" dirty="0">
                <a:latin typeface="Times New Roman" panose="02020603050405020304" pitchFamily="18" charset="0"/>
                <a:cs typeface="Times New Roman" panose="02020603050405020304" pitchFamily="18" charset="0"/>
              </a:rPr>
              <a:t>INTERSECT(S, T)</a:t>
            </a:r>
            <a:r>
              <a:rPr lang="en-US" altLang="zh-CN" dirty="0">
                <a:latin typeface="Times New Roman" panose="02020603050405020304" pitchFamily="18" charset="0"/>
                <a:cs typeface="Times New Roman" panose="02020603050405020304" pitchFamily="18" charset="0"/>
              </a:rPr>
              <a:t>:</a:t>
            </a:r>
            <a:r>
              <a:rPr lang="en-US" altLang="zh-CN" b="1"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Return the set S ∩ T.</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74126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0" y="297747"/>
            <a:ext cx="9601200" cy="684114"/>
          </a:xfrm>
        </p:spPr>
        <p:txBody>
          <a:bodyPr>
            <a:normAutofit/>
          </a:bodyPr>
          <a:lstStyle/>
          <a:p>
            <a:r>
              <a:rPr lang="en-US" altLang="zh-CN" b="1" dirty="0">
                <a:latin typeface="Calibri" panose="020F0502020204030204" pitchFamily="34" charset="0"/>
                <a:cs typeface="Calibri" panose="020F0502020204030204" pitchFamily="34" charset="0"/>
              </a:rPr>
              <a:t>Research work—Problem</a:t>
            </a:r>
            <a:endParaRPr lang="zh-CN" altLang="en-US" b="1" dirty="0">
              <a:latin typeface="Arial" panose="020B0604020202020204" pitchFamily="34" charset="0"/>
              <a:cs typeface="Arial" panose="020B0604020202020204" pitchFamily="34" charset="0"/>
            </a:endParaRPr>
          </a:p>
        </p:txBody>
      </p:sp>
      <p:sp>
        <p:nvSpPr>
          <p:cNvPr id="3" name="TextBox 2"/>
          <p:cNvSpPr txBox="1"/>
          <p:nvPr/>
        </p:nvSpPr>
        <p:spPr>
          <a:xfrm>
            <a:off x="0" y="1253077"/>
            <a:ext cx="12192000" cy="2031325"/>
          </a:xfrm>
          <a:prstGeom prst="rect">
            <a:avLst/>
          </a:prstGeom>
          <a:noFill/>
        </p:spPr>
        <p:txBody>
          <a:bodyPr wrap="square" rtlCol="0">
            <a:spAutoFit/>
          </a:bodyPr>
          <a:lstStyle/>
          <a:p>
            <a:pPr marL="285750" indent="-285750">
              <a:buFont typeface="Wingdings" panose="05000000000000000000" pitchFamily="2" charset="2"/>
              <a:buChar char="Ø"/>
            </a:pPr>
            <a:r>
              <a:rPr lang="en-US" altLang="zh-CN" b="1" dirty="0">
                <a:latin typeface="Times New Roman" panose="02020603050405020304" pitchFamily="18" charset="0"/>
                <a:cs typeface="Times New Roman" panose="02020603050405020304" pitchFamily="18" charset="0"/>
              </a:rPr>
              <a:t>In a conventional database architecture, solid state drives (SSDs) are treated as storage-only units.</a:t>
            </a:r>
          </a:p>
          <a:p>
            <a:pPr marL="285750" indent="-285750">
              <a:buFont typeface="Wingdings" panose="05000000000000000000" pitchFamily="2" charset="2"/>
              <a:buChar char="Ø"/>
            </a:pPr>
            <a:endParaRPr lang="en-US" altLang="zh-CN" b="1"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Modern SSDs are usually manufactured with a higher (2-4×) internal bandwidth than the host interface bandwidth. The limited external bandwidth will squander the high internal bandwidth that SSDs provide.</a:t>
            </a:r>
          </a:p>
          <a:p>
            <a:pPr marL="742950" lvl="1" indent="-285750">
              <a:buFont typeface="Arial" panose="020B0604020202020204" pitchFamily="34" charset="0"/>
              <a:buChar char="•"/>
            </a:pPr>
            <a:endParaRPr lang="en-US" altLang="zh-CN"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If the database wishes to examine a piece of data to make a decision or execute a query, it must pull the data from SSDs through a (relatively) slow interface (such as SATA, SAS, or PCIe) into main memory where the CPU has access to it.</a:t>
            </a:r>
          </a:p>
        </p:txBody>
      </p:sp>
    </p:spTree>
    <p:extLst>
      <p:ext uri="{BB962C8B-B14F-4D97-AF65-F5344CB8AC3E}">
        <p14:creationId xmlns:p14="http://schemas.microsoft.com/office/powerpoint/2010/main" val="15573208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31E356BE-2A3F-42AF-90A4-F374B915861F}"/>
              </a:ext>
            </a:extLst>
          </p:cNvPr>
          <p:cNvPicPr>
            <a:picLocks noChangeAspect="1"/>
          </p:cNvPicPr>
          <p:nvPr/>
        </p:nvPicPr>
        <p:blipFill>
          <a:blip r:embed="rId3"/>
          <a:stretch>
            <a:fillRect/>
          </a:stretch>
        </p:blipFill>
        <p:spPr>
          <a:xfrm>
            <a:off x="725749" y="2757376"/>
            <a:ext cx="6038095" cy="3600000"/>
          </a:xfrm>
          <a:prstGeom prst="rect">
            <a:avLst/>
          </a:prstGeom>
        </p:spPr>
      </p:pic>
      <p:sp>
        <p:nvSpPr>
          <p:cNvPr id="4" name="标题 1"/>
          <p:cNvSpPr>
            <a:spLocks noGrp="1"/>
          </p:cNvSpPr>
          <p:nvPr>
            <p:ph type="title"/>
          </p:nvPr>
        </p:nvSpPr>
        <p:spPr>
          <a:xfrm>
            <a:off x="0" y="297747"/>
            <a:ext cx="9601200" cy="684114"/>
          </a:xfrm>
        </p:spPr>
        <p:txBody>
          <a:bodyPr>
            <a:normAutofit/>
          </a:bodyPr>
          <a:lstStyle/>
          <a:p>
            <a:r>
              <a:rPr lang="en-US" altLang="zh-CN" b="1" dirty="0">
                <a:latin typeface="Calibri" panose="020F0502020204030204" pitchFamily="34" charset="0"/>
                <a:cs typeface="Calibri" panose="020F0502020204030204" pitchFamily="34" charset="0"/>
              </a:rPr>
              <a:t>Research work—Solution &amp; Technique</a:t>
            </a:r>
            <a:endParaRPr lang="zh-CN" altLang="en-US" b="1" dirty="0">
              <a:latin typeface="Arial" panose="020B0604020202020204" pitchFamily="34" charset="0"/>
              <a:cs typeface="Arial" panose="020B0604020202020204" pitchFamily="34" charset="0"/>
            </a:endParaRPr>
          </a:p>
        </p:txBody>
      </p:sp>
      <p:sp>
        <p:nvSpPr>
          <p:cNvPr id="3" name="TextBox 2"/>
          <p:cNvSpPr txBox="1"/>
          <p:nvPr/>
        </p:nvSpPr>
        <p:spPr>
          <a:xfrm>
            <a:off x="0" y="914749"/>
            <a:ext cx="12192000" cy="2031325"/>
          </a:xfrm>
          <a:prstGeom prst="rect">
            <a:avLst/>
          </a:prstGeom>
          <a:noFill/>
        </p:spPr>
        <p:txBody>
          <a:bodyPr wrap="square" rtlCol="0">
            <a:spAutoFit/>
          </a:bodyPr>
          <a:lstStyle/>
          <a:p>
            <a:pPr marL="285750" indent="-285750">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The host system sends some metadata (via OPEN) that is necessary to perform list intersection, for example the addresses and lengths of the lists.</a:t>
            </a:r>
          </a:p>
          <a:p>
            <a:pPr marL="285750" indent="-285750">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The Smart SSD then starts to load data (lists) from flash chips to the device memory (DRAM) in pages (of 8 KB).</a:t>
            </a:r>
          </a:p>
          <a:p>
            <a:pPr marL="285750" indent="-285750">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When all the lists are loaded to the device DRAM, the Smart SSD executes list intersection.</a:t>
            </a:r>
            <a:endParaRPr lang="en-US" altLang="zh-CN" b="1" dirty="0">
              <a:solidFill>
                <a:srgbClr val="FF0000"/>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Once it is done, the results will be put to an output buffer and then returned to the host side.</a:t>
            </a:r>
          </a:p>
          <a:p>
            <a:pPr marL="285750" indent="-285750">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The host system keeps monitoring the status of the Smart SSD to receive the intersection results in a heart-beat manner (via GET).</a:t>
            </a:r>
          </a:p>
        </p:txBody>
      </p:sp>
      <p:pic>
        <p:nvPicPr>
          <p:cNvPr id="8" name="图片 7">
            <a:extLst>
              <a:ext uri="{FF2B5EF4-FFF2-40B4-BE49-F238E27FC236}">
                <a16:creationId xmlns:a16="http://schemas.microsoft.com/office/drawing/2014/main" id="{E608AFBC-BEC4-4358-B1EC-DDB72B7AFA5C}"/>
              </a:ext>
            </a:extLst>
          </p:cNvPr>
          <p:cNvPicPr>
            <a:picLocks noChangeAspect="1"/>
          </p:cNvPicPr>
          <p:nvPr/>
        </p:nvPicPr>
        <p:blipFill>
          <a:blip r:embed="rId4"/>
          <a:stretch>
            <a:fillRect/>
          </a:stretch>
        </p:blipFill>
        <p:spPr>
          <a:xfrm>
            <a:off x="7704877" y="3742976"/>
            <a:ext cx="2552700" cy="2200275"/>
          </a:xfrm>
          <a:prstGeom prst="rect">
            <a:avLst/>
          </a:prstGeom>
        </p:spPr>
      </p:pic>
    </p:spTree>
    <p:extLst>
      <p:ext uri="{BB962C8B-B14F-4D97-AF65-F5344CB8AC3E}">
        <p14:creationId xmlns:p14="http://schemas.microsoft.com/office/powerpoint/2010/main" val="5439881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2D510ADD-C242-15B5-440A-BCA73A51664B}"/>
              </a:ext>
            </a:extLst>
          </p:cNvPr>
          <p:cNvPicPr>
            <a:picLocks noChangeAspect="1"/>
          </p:cNvPicPr>
          <p:nvPr/>
        </p:nvPicPr>
        <p:blipFill>
          <a:blip r:embed="rId3"/>
          <a:stretch>
            <a:fillRect/>
          </a:stretch>
        </p:blipFill>
        <p:spPr>
          <a:xfrm>
            <a:off x="3740827" y="2927979"/>
            <a:ext cx="4710346" cy="3632274"/>
          </a:xfrm>
          <a:prstGeom prst="rect">
            <a:avLst/>
          </a:prstGeom>
        </p:spPr>
      </p:pic>
      <p:sp>
        <p:nvSpPr>
          <p:cNvPr id="4" name="标题 1"/>
          <p:cNvSpPr>
            <a:spLocks noGrp="1"/>
          </p:cNvSpPr>
          <p:nvPr>
            <p:ph type="title"/>
          </p:nvPr>
        </p:nvSpPr>
        <p:spPr>
          <a:xfrm>
            <a:off x="0" y="297747"/>
            <a:ext cx="9601200" cy="684114"/>
          </a:xfrm>
        </p:spPr>
        <p:txBody>
          <a:bodyPr>
            <a:normAutofit/>
          </a:bodyPr>
          <a:lstStyle/>
          <a:p>
            <a:r>
              <a:rPr lang="en-US" altLang="zh-CN" b="1" dirty="0">
                <a:latin typeface="Calibri" panose="020F0502020204030204" pitchFamily="34" charset="0"/>
                <a:cs typeface="Calibri" panose="020F0502020204030204" pitchFamily="34" charset="0"/>
              </a:rPr>
              <a:t>Research work—Evaluation</a:t>
            </a:r>
            <a:endParaRPr lang="zh-CN" altLang="en-US" b="1" dirty="0">
              <a:latin typeface="Arial" panose="020B0604020202020204" pitchFamily="34" charset="0"/>
              <a:cs typeface="Arial" panose="020B0604020202020204" pitchFamily="34" charset="0"/>
            </a:endParaRPr>
          </a:p>
        </p:txBody>
      </p:sp>
      <p:sp>
        <p:nvSpPr>
          <p:cNvPr id="3" name="TextBox 2"/>
          <p:cNvSpPr txBox="1"/>
          <p:nvPr/>
        </p:nvSpPr>
        <p:spPr>
          <a:xfrm>
            <a:off x="0" y="914749"/>
            <a:ext cx="12192000" cy="2031325"/>
          </a:xfrm>
          <a:prstGeom prst="rect">
            <a:avLst/>
          </a:prstGeom>
          <a:noFill/>
        </p:spPr>
        <p:txBody>
          <a:bodyPr wrap="square" rtlCol="0">
            <a:spAutoFit/>
          </a:bodyPr>
          <a:lstStyle/>
          <a:p>
            <a:pPr marL="285750" indent="-285750">
              <a:buFont typeface="Wingdings" panose="05000000000000000000" pitchFamily="2" charset="2"/>
              <a:buChar char="Ø"/>
            </a:pPr>
            <a:r>
              <a:rPr lang="en-US" altLang="zh-CN" b="1" dirty="0">
                <a:latin typeface="Times New Roman" panose="02020603050405020304" pitchFamily="18" charset="0"/>
                <a:cs typeface="Times New Roman" panose="02020603050405020304" pitchFamily="18" charset="0"/>
              </a:rPr>
              <a:t> We divide the processing of list intersection into four main stages and analyze the cost of each stage individually.</a:t>
            </a:r>
          </a:p>
          <a:p>
            <a:pPr marL="285750" indent="-285750">
              <a:buFont typeface="Wingdings" panose="05000000000000000000" pitchFamily="2" charset="2"/>
              <a:buChar char="Ø"/>
            </a:pPr>
            <a:endParaRPr lang="en-US" altLang="zh-CN" b="1"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US" altLang="zh-CN" b="1" dirty="0">
                <a:latin typeface="Times New Roman" panose="02020603050405020304" pitchFamily="18" charset="0"/>
                <a:cs typeface="Times New Roman" panose="02020603050405020304" pitchFamily="18" charset="0"/>
              </a:rPr>
              <a:t>Load data</a:t>
            </a:r>
            <a:r>
              <a:rPr lang="en-US" altLang="zh-CN" dirty="0">
                <a:latin typeface="Times New Roman" panose="02020603050405020304" pitchFamily="18" charset="0"/>
                <a:cs typeface="Times New Roman" panose="02020603050405020304" pitchFamily="18" charset="0"/>
              </a:rPr>
              <a:t>: Load each list individually from flash chips to memory.</a:t>
            </a:r>
          </a:p>
          <a:p>
            <a:pPr marL="742950" lvl="1" indent="-285750">
              <a:buFont typeface="Arial" panose="020B0604020202020204" pitchFamily="34" charset="0"/>
              <a:buChar char="•"/>
            </a:pPr>
            <a:r>
              <a:rPr lang="en-US" altLang="zh-CN" b="1" dirty="0">
                <a:latin typeface="Times New Roman" panose="02020603050405020304" pitchFamily="18" charset="0"/>
                <a:cs typeface="Times New Roman" panose="02020603050405020304" pitchFamily="18" charset="0"/>
              </a:rPr>
              <a:t>Memory copy(only on Smart SSDs)</a:t>
            </a:r>
            <a:r>
              <a:rPr lang="en-US" altLang="zh-CN" dirty="0">
                <a:latin typeface="Times New Roman" panose="02020603050405020304" pitchFamily="18" charset="0"/>
                <a:cs typeface="Times New Roman" panose="02020603050405020304" pitchFamily="18" charset="0"/>
              </a:rPr>
              <a:t>:  Copy data from the core memory to the device memory.</a:t>
            </a:r>
          </a:p>
          <a:p>
            <a:pPr marL="742950" lvl="1" indent="-285750">
              <a:buFont typeface="Arial" panose="020B0604020202020204" pitchFamily="34" charset="0"/>
              <a:buChar char="•"/>
            </a:pPr>
            <a:r>
              <a:rPr lang="en-US" altLang="zh-CN" b="1" dirty="0">
                <a:latin typeface="Times New Roman" panose="02020603050405020304" pitchFamily="18" charset="0"/>
                <a:cs typeface="Times New Roman" panose="02020603050405020304" pitchFamily="18" charset="0"/>
              </a:rPr>
              <a:t>Do intersection</a:t>
            </a:r>
            <a:r>
              <a:rPr lang="en-US" altLang="zh-CN" dirty="0">
                <a:latin typeface="Times New Roman" panose="02020603050405020304" pitchFamily="18" charset="0"/>
                <a:cs typeface="Times New Roman" panose="02020603050405020304" pitchFamily="18" charset="0"/>
              </a:rPr>
              <a:t>:  When all the lists are ready, run the </a:t>
            </a:r>
            <a:r>
              <a:rPr lang="en-US" altLang="zh-CN" dirty="0" err="1">
                <a:latin typeface="Times New Roman" panose="02020603050405020304" pitchFamily="18" charset="0"/>
                <a:cs typeface="Times New Roman" panose="02020603050405020304" pitchFamily="18" charset="0"/>
              </a:rPr>
              <a:t>SvS</a:t>
            </a:r>
            <a:r>
              <a:rPr lang="en-US" altLang="zh-CN" dirty="0">
                <a:latin typeface="Times New Roman" panose="02020603050405020304" pitchFamily="18" charset="0"/>
                <a:cs typeface="Times New Roman" panose="02020603050405020304" pitchFamily="18" charset="0"/>
              </a:rPr>
              <a:t> algorithm for intersection on both Smart SSDs and regular SSDs.</a:t>
            </a:r>
          </a:p>
          <a:p>
            <a:pPr marL="742950" lvl="1" indent="-285750">
              <a:buFont typeface="Arial" panose="020B0604020202020204" pitchFamily="34" charset="0"/>
              <a:buChar char="•"/>
            </a:pPr>
            <a:r>
              <a:rPr lang="en-US" altLang="zh-CN" b="1" dirty="0">
                <a:latin typeface="Times New Roman" panose="02020603050405020304" pitchFamily="18" charset="0"/>
                <a:cs typeface="Times New Roman" panose="02020603050405020304" pitchFamily="18" charset="0"/>
              </a:rPr>
              <a:t>Send results(only on Smart SSDs)</a:t>
            </a:r>
            <a:r>
              <a:rPr lang="en-US" altLang="zh-CN" dirty="0">
                <a:latin typeface="Times New Roman" panose="02020603050405020304" pitchFamily="18" charset="0"/>
                <a:cs typeface="Times New Roman" panose="02020603050405020304" pitchFamily="18" charset="0"/>
              </a:rPr>
              <a:t>:  After the computation is finished, send results back to the host.</a:t>
            </a:r>
            <a:endParaRPr lang="en-US" altLang="zh-CN"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481333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0" y="297747"/>
            <a:ext cx="9601200" cy="684114"/>
          </a:xfrm>
        </p:spPr>
        <p:txBody>
          <a:bodyPr>
            <a:normAutofit/>
          </a:bodyPr>
          <a:lstStyle/>
          <a:p>
            <a:r>
              <a:rPr lang="en-US" altLang="zh-CN" b="1" dirty="0">
                <a:latin typeface="Calibri" panose="020F0502020204030204" pitchFamily="34" charset="0"/>
                <a:cs typeface="Calibri" panose="020F0502020204030204" pitchFamily="34" charset="0"/>
              </a:rPr>
              <a:t>Research work—Evaluation</a:t>
            </a:r>
            <a:endParaRPr lang="zh-CN" altLang="en-US" b="1" dirty="0">
              <a:latin typeface="Arial" panose="020B0604020202020204" pitchFamily="34" charset="0"/>
              <a:cs typeface="Arial" panose="020B0604020202020204" pitchFamily="34" charset="0"/>
            </a:endParaRPr>
          </a:p>
        </p:txBody>
      </p:sp>
      <p:sp>
        <p:nvSpPr>
          <p:cNvPr id="3" name="TextBox 2"/>
          <p:cNvSpPr txBox="1"/>
          <p:nvPr/>
        </p:nvSpPr>
        <p:spPr>
          <a:xfrm>
            <a:off x="0" y="910675"/>
            <a:ext cx="2724912" cy="369332"/>
          </a:xfrm>
          <a:prstGeom prst="rect">
            <a:avLst/>
          </a:prstGeom>
          <a:noFill/>
        </p:spPr>
        <p:txBody>
          <a:bodyPr wrap="square" rtlCol="0">
            <a:spAutoFit/>
          </a:bodyPr>
          <a:lstStyle/>
          <a:p>
            <a:pPr marL="285750" indent="-285750">
              <a:buFont typeface="Wingdings" panose="05000000000000000000" pitchFamily="2" charset="2"/>
              <a:buChar char="Ø"/>
            </a:pPr>
            <a:r>
              <a:rPr lang="en-US" altLang="zh-CN" b="1" dirty="0">
                <a:latin typeface="Times New Roman" panose="02020603050405020304" pitchFamily="18" charset="0"/>
                <a:cs typeface="Times New Roman" panose="02020603050405020304" pitchFamily="18" charset="0"/>
              </a:rPr>
              <a:t> Cost of Loading Data</a:t>
            </a:r>
          </a:p>
        </p:txBody>
      </p:sp>
      <p:sp>
        <p:nvSpPr>
          <p:cNvPr id="2" name="文本框 1">
            <a:extLst>
              <a:ext uri="{FF2B5EF4-FFF2-40B4-BE49-F238E27FC236}">
                <a16:creationId xmlns:a16="http://schemas.microsoft.com/office/drawing/2014/main" id="{6344B5F9-1396-29B6-D3B7-78569B39E6B4}"/>
              </a:ext>
            </a:extLst>
          </p:cNvPr>
          <p:cNvSpPr txBox="1"/>
          <p:nvPr/>
        </p:nvSpPr>
        <p:spPr>
          <a:xfrm>
            <a:off x="777240" y="1353052"/>
            <a:ext cx="1821974" cy="369332"/>
          </a:xfrm>
          <a:prstGeom prst="rect">
            <a:avLst/>
          </a:prstGeom>
          <a:noFill/>
        </p:spPr>
        <p:txBody>
          <a:bodyPr wrap="none" rtlCol="0">
            <a:spAutoFit/>
          </a:bodyPr>
          <a:lstStyle/>
          <a:p>
            <a:pPr marL="285750" indent="-285750">
              <a:buFont typeface="Arial" panose="020B0604020202020204" pitchFamily="34" charset="0"/>
              <a:buChar char="•"/>
            </a:pPr>
            <a:r>
              <a:rPr lang="en-US" altLang="zh-CN" b="1" dirty="0">
                <a:latin typeface="Times New Roman" panose="02020603050405020304" pitchFamily="18" charset="0"/>
                <a:cs typeface="Times New Roman" panose="02020603050405020304" pitchFamily="18" charset="0"/>
              </a:rPr>
              <a:t>Regular SSD:</a:t>
            </a:r>
            <a:endParaRPr lang="zh-CN" altLang="en-US" b="1" dirty="0">
              <a:latin typeface="Times New Roman" panose="02020603050405020304" pitchFamily="18" charset="0"/>
              <a:cs typeface="Times New Roman" panose="02020603050405020304" pitchFamily="18" charset="0"/>
            </a:endParaRPr>
          </a:p>
        </p:txBody>
      </p:sp>
      <p:pic>
        <p:nvPicPr>
          <p:cNvPr id="6" name="图片 5">
            <a:extLst>
              <a:ext uri="{FF2B5EF4-FFF2-40B4-BE49-F238E27FC236}">
                <a16:creationId xmlns:a16="http://schemas.microsoft.com/office/drawing/2014/main" id="{FD2D6B38-A86E-6FC1-354E-EB3BAC4F29A6}"/>
              </a:ext>
            </a:extLst>
          </p:cNvPr>
          <p:cNvPicPr>
            <a:picLocks noChangeAspect="1"/>
          </p:cNvPicPr>
          <p:nvPr/>
        </p:nvPicPr>
        <p:blipFill>
          <a:blip r:embed="rId3"/>
          <a:stretch>
            <a:fillRect/>
          </a:stretch>
        </p:blipFill>
        <p:spPr>
          <a:xfrm>
            <a:off x="1651838" y="1621800"/>
            <a:ext cx="3066667" cy="723810"/>
          </a:xfrm>
          <a:prstGeom prst="rect">
            <a:avLst/>
          </a:prstGeom>
        </p:spPr>
      </p:pic>
      <p:sp>
        <p:nvSpPr>
          <p:cNvPr id="7" name="文本框 6">
            <a:extLst>
              <a:ext uri="{FF2B5EF4-FFF2-40B4-BE49-F238E27FC236}">
                <a16:creationId xmlns:a16="http://schemas.microsoft.com/office/drawing/2014/main" id="{9579A76A-62F5-85EB-AECE-17E225BC21F2}"/>
              </a:ext>
            </a:extLst>
          </p:cNvPr>
          <p:cNvSpPr txBox="1"/>
          <p:nvPr/>
        </p:nvSpPr>
        <p:spPr>
          <a:xfrm>
            <a:off x="777239" y="2798629"/>
            <a:ext cx="1646605" cy="369332"/>
          </a:xfrm>
          <a:prstGeom prst="rect">
            <a:avLst/>
          </a:prstGeom>
          <a:noFill/>
        </p:spPr>
        <p:txBody>
          <a:bodyPr wrap="none" rtlCol="0">
            <a:spAutoFit/>
          </a:bodyPr>
          <a:lstStyle/>
          <a:p>
            <a:pPr marL="285750" indent="-285750">
              <a:buFont typeface="Arial" panose="020B0604020202020204" pitchFamily="34" charset="0"/>
              <a:buChar char="•"/>
            </a:pPr>
            <a:r>
              <a:rPr lang="en-US" altLang="zh-CN" b="1" dirty="0">
                <a:latin typeface="Times New Roman" panose="02020603050405020304" pitchFamily="18" charset="0"/>
                <a:cs typeface="Times New Roman" panose="02020603050405020304" pitchFamily="18" charset="0"/>
              </a:rPr>
              <a:t>Smart SSD:</a:t>
            </a:r>
            <a:endParaRPr lang="zh-CN" altLang="en-US" b="1" dirty="0">
              <a:latin typeface="Times New Roman" panose="02020603050405020304" pitchFamily="18" charset="0"/>
              <a:cs typeface="Times New Roman" panose="02020603050405020304" pitchFamily="18" charset="0"/>
            </a:endParaRPr>
          </a:p>
        </p:txBody>
      </p:sp>
      <p:sp>
        <p:nvSpPr>
          <p:cNvPr id="10" name="TextBox 2">
            <a:extLst>
              <a:ext uri="{FF2B5EF4-FFF2-40B4-BE49-F238E27FC236}">
                <a16:creationId xmlns:a16="http://schemas.microsoft.com/office/drawing/2014/main" id="{2344BE80-3D86-433E-086D-A589553D1C6F}"/>
              </a:ext>
            </a:extLst>
          </p:cNvPr>
          <p:cNvSpPr txBox="1"/>
          <p:nvPr/>
        </p:nvSpPr>
        <p:spPr>
          <a:xfrm>
            <a:off x="0" y="4202102"/>
            <a:ext cx="2724912" cy="369332"/>
          </a:xfrm>
          <a:prstGeom prst="rect">
            <a:avLst/>
          </a:prstGeom>
          <a:noFill/>
        </p:spPr>
        <p:txBody>
          <a:bodyPr wrap="square" rtlCol="0">
            <a:spAutoFit/>
          </a:bodyPr>
          <a:lstStyle/>
          <a:p>
            <a:pPr marL="285750" indent="-285750">
              <a:buFont typeface="Wingdings" panose="05000000000000000000" pitchFamily="2" charset="2"/>
              <a:buChar char="Ø"/>
            </a:pPr>
            <a:r>
              <a:rPr lang="en-US" altLang="zh-CN" b="1" dirty="0">
                <a:latin typeface="Times New Roman" panose="02020603050405020304" pitchFamily="18" charset="0"/>
                <a:cs typeface="Times New Roman" panose="02020603050405020304" pitchFamily="18" charset="0"/>
              </a:rPr>
              <a:t> Cost of Memory Copy</a:t>
            </a:r>
          </a:p>
        </p:txBody>
      </p:sp>
      <p:grpSp>
        <p:nvGrpSpPr>
          <p:cNvPr id="27" name="组合 26">
            <a:extLst>
              <a:ext uri="{FF2B5EF4-FFF2-40B4-BE49-F238E27FC236}">
                <a16:creationId xmlns:a16="http://schemas.microsoft.com/office/drawing/2014/main" id="{768AB5E1-1FE8-B237-7356-A25C6C0019AF}"/>
              </a:ext>
            </a:extLst>
          </p:cNvPr>
          <p:cNvGrpSpPr/>
          <p:nvPr/>
        </p:nvGrpSpPr>
        <p:grpSpPr>
          <a:xfrm>
            <a:off x="1718504" y="3187866"/>
            <a:ext cx="2933333" cy="628571"/>
            <a:chOff x="1407608" y="3187866"/>
            <a:chExt cx="2933333" cy="628571"/>
          </a:xfrm>
        </p:grpSpPr>
        <p:pic>
          <p:nvPicPr>
            <p:cNvPr id="9" name="图片 8">
              <a:extLst>
                <a:ext uri="{FF2B5EF4-FFF2-40B4-BE49-F238E27FC236}">
                  <a16:creationId xmlns:a16="http://schemas.microsoft.com/office/drawing/2014/main" id="{481E7D4F-03B5-6006-081D-B60374906FAF}"/>
                </a:ext>
              </a:extLst>
            </p:cNvPr>
            <p:cNvPicPr>
              <a:picLocks noChangeAspect="1"/>
            </p:cNvPicPr>
            <p:nvPr/>
          </p:nvPicPr>
          <p:blipFill>
            <a:blip r:embed="rId4"/>
            <a:stretch>
              <a:fillRect/>
            </a:stretch>
          </p:blipFill>
          <p:spPr>
            <a:xfrm>
              <a:off x="1407608" y="3187866"/>
              <a:ext cx="2933333" cy="628571"/>
            </a:xfrm>
            <a:prstGeom prst="rect">
              <a:avLst/>
            </a:prstGeom>
          </p:spPr>
        </p:pic>
        <p:pic>
          <p:nvPicPr>
            <p:cNvPr id="12" name="图片 11">
              <a:extLst>
                <a:ext uri="{FF2B5EF4-FFF2-40B4-BE49-F238E27FC236}">
                  <a16:creationId xmlns:a16="http://schemas.microsoft.com/office/drawing/2014/main" id="{CC8C84C1-4444-56FA-78EE-AD4F98C7FE92}"/>
                </a:ext>
              </a:extLst>
            </p:cNvPr>
            <p:cNvPicPr>
              <a:picLocks noChangeAspect="1"/>
            </p:cNvPicPr>
            <p:nvPr/>
          </p:nvPicPr>
          <p:blipFill>
            <a:blip r:embed="rId5"/>
            <a:stretch>
              <a:fillRect/>
            </a:stretch>
          </p:blipFill>
          <p:spPr>
            <a:xfrm>
              <a:off x="1645735" y="3360453"/>
              <a:ext cx="85714" cy="142857"/>
            </a:xfrm>
            <a:prstGeom prst="rect">
              <a:avLst/>
            </a:prstGeom>
          </p:spPr>
        </p:pic>
      </p:grpSp>
      <p:pic>
        <p:nvPicPr>
          <p:cNvPr id="14" name="图片 13">
            <a:extLst>
              <a:ext uri="{FF2B5EF4-FFF2-40B4-BE49-F238E27FC236}">
                <a16:creationId xmlns:a16="http://schemas.microsoft.com/office/drawing/2014/main" id="{DD213C56-5C3C-D4C0-0152-19551CD390B3}"/>
              </a:ext>
            </a:extLst>
          </p:cNvPr>
          <p:cNvPicPr>
            <a:picLocks noChangeAspect="1"/>
          </p:cNvPicPr>
          <p:nvPr/>
        </p:nvPicPr>
        <p:blipFill>
          <a:blip r:embed="rId6"/>
          <a:stretch>
            <a:fillRect/>
          </a:stretch>
        </p:blipFill>
        <p:spPr>
          <a:xfrm>
            <a:off x="1559115" y="4733887"/>
            <a:ext cx="3552381" cy="714286"/>
          </a:xfrm>
          <a:prstGeom prst="rect">
            <a:avLst/>
          </a:prstGeom>
        </p:spPr>
      </p:pic>
      <p:sp>
        <p:nvSpPr>
          <p:cNvPr id="5" name="文本框 4">
            <a:extLst>
              <a:ext uri="{FF2B5EF4-FFF2-40B4-BE49-F238E27FC236}">
                <a16:creationId xmlns:a16="http://schemas.microsoft.com/office/drawing/2014/main" id="{A591E47B-B3D5-78D7-92C7-F5D010FB61F9}"/>
              </a:ext>
            </a:extLst>
          </p:cNvPr>
          <p:cNvSpPr txBox="1"/>
          <p:nvPr/>
        </p:nvSpPr>
        <p:spPr>
          <a:xfrm>
            <a:off x="1673352" y="2292712"/>
            <a:ext cx="1537600"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Actual: 192ms</a:t>
            </a:r>
            <a:endParaRPr lang="zh-CN" altLang="en-US" dirty="0">
              <a:latin typeface="Times New Roman" panose="02020603050405020304" pitchFamily="18" charset="0"/>
              <a:cs typeface="Times New Roman" panose="02020603050405020304" pitchFamily="18" charset="0"/>
            </a:endParaRPr>
          </a:p>
        </p:txBody>
      </p:sp>
      <p:sp>
        <p:nvSpPr>
          <p:cNvPr id="13" name="文本框 12">
            <a:extLst>
              <a:ext uri="{FF2B5EF4-FFF2-40B4-BE49-F238E27FC236}">
                <a16:creationId xmlns:a16="http://schemas.microsoft.com/office/drawing/2014/main" id="{6E50E2EB-1761-E782-B27C-61F39D80020F}"/>
              </a:ext>
            </a:extLst>
          </p:cNvPr>
          <p:cNvSpPr txBox="1"/>
          <p:nvPr/>
        </p:nvSpPr>
        <p:spPr>
          <a:xfrm>
            <a:off x="1647570" y="3803045"/>
            <a:ext cx="1422184"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Actual: 65ms</a:t>
            </a:r>
            <a:endParaRPr lang="zh-CN" altLang="en-US" dirty="0">
              <a:latin typeface="Times New Roman" panose="02020603050405020304" pitchFamily="18" charset="0"/>
              <a:cs typeface="Times New Roman" panose="02020603050405020304" pitchFamily="18" charset="0"/>
            </a:endParaRPr>
          </a:p>
        </p:txBody>
      </p:sp>
      <p:sp>
        <p:nvSpPr>
          <p:cNvPr id="15" name="文本框 14">
            <a:extLst>
              <a:ext uri="{FF2B5EF4-FFF2-40B4-BE49-F238E27FC236}">
                <a16:creationId xmlns:a16="http://schemas.microsoft.com/office/drawing/2014/main" id="{C92E8C83-A60E-62E1-594E-DE9D3C7F4BCF}"/>
              </a:ext>
            </a:extLst>
          </p:cNvPr>
          <p:cNvSpPr txBox="1"/>
          <p:nvPr/>
        </p:nvSpPr>
        <p:spPr>
          <a:xfrm>
            <a:off x="1647570" y="5530469"/>
            <a:ext cx="1595309"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Actual: 62.5ms</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41073822"/>
      </p:ext>
    </p:extLst>
  </p:cSld>
  <p:clrMapOvr>
    <a:masterClrMapping/>
  </p:clrMapOvr>
</p:sld>
</file>

<file path=ppt/theme/theme1.xml><?xml version="1.0" encoding="utf-8"?>
<a:theme xmlns:a="http://schemas.openxmlformats.org/drawingml/2006/main" name="主题1">
  <a:themeElements>
    <a:clrScheme name="剪切">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Arial Black-Arial">
      <a:majorFont>
        <a:latin typeface="Arial Black"/>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剪切">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主题1" id="{B5556767-92C9-41B1-8C34-C3F7D4EAAA71}" vid="{6C419F68-85EF-4B5F-BD6D-7E1605139890}"/>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主题1</Template>
  <TotalTime>695</TotalTime>
  <Words>2758</Words>
  <Application>Microsoft Office PowerPoint</Application>
  <PresentationFormat>宽屏</PresentationFormat>
  <Paragraphs>141</Paragraphs>
  <Slides>14</Slides>
  <Notes>13</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14</vt:i4>
      </vt:variant>
    </vt:vector>
  </HeadingPairs>
  <TitlesOfParts>
    <vt:vector size="24" baseType="lpstr">
      <vt:lpstr>PingFangSC-Regular</vt:lpstr>
      <vt:lpstr>等线</vt:lpstr>
      <vt:lpstr>Arial</vt:lpstr>
      <vt:lpstr>Arial Black</vt:lpstr>
      <vt:lpstr>Calibri</vt:lpstr>
      <vt:lpstr>Cambria Math</vt:lpstr>
      <vt:lpstr>Franklin Gothic Book</vt:lpstr>
      <vt:lpstr>Times New Roman</vt:lpstr>
      <vt:lpstr>Wingdings</vt:lpstr>
      <vt:lpstr>主题1</vt:lpstr>
      <vt:lpstr>PowerPoint 演示文稿</vt:lpstr>
      <vt:lpstr>Research work—Background</vt:lpstr>
      <vt:lpstr>Research work—Background</vt:lpstr>
      <vt:lpstr>Research work—Background</vt:lpstr>
      <vt:lpstr>Research work—Background</vt:lpstr>
      <vt:lpstr>Research work—Problem</vt:lpstr>
      <vt:lpstr>Research work—Solution &amp; Technique</vt:lpstr>
      <vt:lpstr>Research work—Evaluation</vt:lpstr>
      <vt:lpstr>Research work—Evaluation</vt:lpstr>
      <vt:lpstr>Research work—Evaluation</vt:lpstr>
      <vt:lpstr>Research work—Evaluation</vt:lpstr>
      <vt:lpstr>Research work—Evaluation</vt:lpstr>
      <vt:lpstr>Research work—Evaluation</vt:lpstr>
      <vt:lpstr>Research work—Conclusion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Noda .</dc:creator>
  <cp:lastModifiedBy>Noda .</cp:lastModifiedBy>
  <cp:revision>31</cp:revision>
  <dcterms:created xsi:type="dcterms:W3CDTF">2022-07-11T07:34:52Z</dcterms:created>
  <dcterms:modified xsi:type="dcterms:W3CDTF">2022-07-12T05:52:31Z</dcterms:modified>
</cp:coreProperties>
</file>